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7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8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  <p:sldMasterId id="2147483791" r:id="rId2"/>
  </p:sldMasterIdLst>
  <p:notesMasterIdLst>
    <p:notesMasterId r:id="rId60"/>
  </p:notesMasterIdLst>
  <p:sldIdLst>
    <p:sldId id="300" r:id="rId3"/>
    <p:sldId id="303" r:id="rId4"/>
    <p:sldId id="299" r:id="rId5"/>
    <p:sldId id="448" r:id="rId6"/>
    <p:sldId id="267" r:id="rId7"/>
    <p:sldId id="309" r:id="rId8"/>
    <p:sldId id="308" r:id="rId9"/>
    <p:sldId id="307" r:id="rId10"/>
    <p:sldId id="359" r:id="rId11"/>
    <p:sldId id="468" r:id="rId12"/>
    <p:sldId id="469" r:id="rId13"/>
    <p:sldId id="470" r:id="rId14"/>
    <p:sldId id="388" r:id="rId15"/>
    <p:sldId id="312" r:id="rId16"/>
    <p:sldId id="402" r:id="rId17"/>
    <p:sldId id="403" r:id="rId18"/>
    <p:sldId id="387" r:id="rId19"/>
    <p:sldId id="313" r:id="rId20"/>
    <p:sldId id="314" r:id="rId21"/>
    <p:sldId id="317" r:id="rId22"/>
    <p:sldId id="316" r:id="rId23"/>
    <p:sldId id="319" r:id="rId24"/>
    <p:sldId id="318" r:id="rId25"/>
    <p:sldId id="320" r:id="rId26"/>
    <p:sldId id="332" r:id="rId27"/>
    <p:sldId id="449" r:id="rId28"/>
    <p:sldId id="450" r:id="rId29"/>
    <p:sldId id="322" r:id="rId30"/>
    <p:sldId id="334" r:id="rId31"/>
    <p:sldId id="327" r:id="rId32"/>
    <p:sldId id="335" r:id="rId33"/>
    <p:sldId id="323" r:id="rId34"/>
    <p:sldId id="336" r:id="rId35"/>
    <p:sldId id="337" r:id="rId36"/>
    <p:sldId id="338" r:id="rId37"/>
    <p:sldId id="400" r:id="rId38"/>
    <p:sldId id="401" r:id="rId39"/>
    <p:sldId id="391" r:id="rId40"/>
    <p:sldId id="390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58" r:id="rId50"/>
    <p:sldId id="453" r:id="rId51"/>
    <p:sldId id="454" r:id="rId52"/>
    <p:sldId id="409" r:id="rId53"/>
    <p:sldId id="413" r:id="rId54"/>
    <p:sldId id="417" r:id="rId55"/>
    <p:sldId id="414" r:id="rId56"/>
    <p:sldId id="415" r:id="rId57"/>
    <p:sldId id="466" r:id="rId58"/>
    <p:sldId id="465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DI" id="{9F19DD85-4916-4286-B897-5BA97C7B0502}">
          <p14:sldIdLst/>
        </p14:section>
        <p14:section name="MDG" id="{08D212AB-BE42-492D-98F9-D68C02489C5E}">
          <p14:sldIdLst>
            <p14:sldId id="300"/>
            <p14:sldId id="303"/>
            <p14:sldId id="299"/>
            <p14:sldId id="448"/>
          </p14:sldIdLst>
        </p14:section>
        <p14:section name="SDG-How to remember" id="{07E9E86F-5656-4B64-AAC9-75D48B49972A}">
          <p14:sldIdLst>
            <p14:sldId id="267"/>
            <p14:sldId id="309"/>
            <p14:sldId id="308"/>
            <p14:sldId id="307"/>
            <p14:sldId id="359"/>
            <p14:sldId id="468"/>
            <p14:sldId id="469"/>
            <p14:sldId id="470"/>
          </p14:sldIdLst>
        </p14:section>
        <p14:section name="SDG-Fast Forward" id="{BF9EE485-A1D9-40C8-AE85-8312079DA91D}">
          <p14:sldIdLst>
            <p14:sldId id="388"/>
            <p14:sldId id="312"/>
            <p14:sldId id="402"/>
            <p14:sldId id="403"/>
            <p14:sldId id="387"/>
            <p14:sldId id="313"/>
            <p14:sldId id="314"/>
            <p14:sldId id="317"/>
            <p14:sldId id="316"/>
            <p14:sldId id="319"/>
            <p14:sldId id="318"/>
            <p14:sldId id="320"/>
            <p14:sldId id="332"/>
            <p14:sldId id="449"/>
            <p14:sldId id="450"/>
            <p14:sldId id="322"/>
            <p14:sldId id="334"/>
            <p14:sldId id="327"/>
            <p14:sldId id="335"/>
            <p14:sldId id="323"/>
            <p14:sldId id="336"/>
            <p14:sldId id="337"/>
            <p14:sldId id="338"/>
            <p14:sldId id="400"/>
            <p14:sldId id="401"/>
          </p14:sldIdLst>
        </p14:section>
        <p14:section name="SDG-Climate Change" id="{5A0231DD-F589-4C42-9F34-C905E4D5FCCE}">
          <p14:sldIdLst>
            <p14:sldId id="391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  <p14:section name="Because TheHindu can't like it" id="{DA0ACD0A-7028-4CC6-B1CE-90E2E7ABCC0F}">
          <p14:sldIdLst>
            <p14:sldId id="458"/>
            <p14:sldId id="453"/>
            <p14:sldId id="454"/>
            <p14:sldId id="409"/>
            <p14:sldId id="413"/>
            <p14:sldId id="417"/>
            <p14:sldId id="414"/>
            <p14:sldId id="415"/>
            <p14:sldId id="466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DDA73A"/>
    <a:srgbClr val="E5233D"/>
    <a:srgbClr val="C7212F"/>
    <a:srgbClr val="A95E4A"/>
    <a:srgbClr val="57588E"/>
    <a:srgbClr val="A31C44"/>
    <a:srgbClr val="FBC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49" autoAdjust="0"/>
  </p:normalViewPr>
  <p:slideViewPr>
    <p:cSldViewPr snapToGrid="0">
      <p:cViewPr varScale="1">
        <p:scale>
          <a:sx n="92" d="100"/>
          <a:sy n="92" d="100"/>
        </p:scale>
        <p:origin x="215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image" Target="../media/image93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image" Target="../media/image100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jpe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Relationship Id="rId4" Type="http://schemas.openxmlformats.org/officeDocument/2006/relationships/image" Target="../media/image116.jpe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image" Target="../media/image128.jpe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jpe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22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35.jpe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54.png"/><Relationship Id="rId1" Type="http://schemas.openxmlformats.org/officeDocument/2006/relationships/image" Target="../media/image135.jpe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image" Target="../media/image135.jpe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image" Target="../media/image135.jpe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png"/><Relationship Id="rId1" Type="http://schemas.openxmlformats.org/officeDocument/2006/relationships/image" Target="../media/image185.png"/><Relationship Id="rId4" Type="http://schemas.openxmlformats.org/officeDocument/2006/relationships/image" Target="../media/image188.pn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image" Target="../media/image191.png"/><Relationship Id="rId6" Type="http://schemas.openxmlformats.org/officeDocument/2006/relationships/image" Target="../media/image181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gif"/><Relationship Id="rId1" Type="http://schemas.openxmlformats.org/officeDocument/2006/relationships/image" Target="../media/image71.jpe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image" Target="../media/image93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image" Target="../media/image100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jpe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Relationship Id="rId4" Type="http://schemas.openxmlformats.org/officeDocument/2006/relationships/image" Target="../media/image116.jpe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image" Target="../media/image128.jpe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jpe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22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35.jpe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54.png"/><Relationship Id="rId1" Type="http://schemas.openxmlformats.org/officeDocument/2006/relationships/image" Target="../media/image135.jpe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image" Target="../media/image135.jpe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image" Target="../media/image135.jpe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png"/><Relationship Id="rId1" Type="http://schemas.openxmlformats.org/officeDocument/2006/relationships/image" Target="../media/image185.png"/><Relationship Id="rId4" Type="http://schemas.openxmlformats.org/officeDocument/2006/relationships/image" Target="../media/image188.pn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image" Target="../media/image191.png"/><Relationship Id="rId6" Type="http://schemas.openxmlformats.org/officeDocument/2006/relationships/image" Target="../media/image181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gif"/><Relationship Id="rId1" Type="http://schemas.openxmlformats.org/officeDocument/2006/relationships/image" Target="../media/image71.jpe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2B0B6D-FC5D-476A-8AB0-CE068B5DC423}" type="doc">
      <dgm:prSet loTypeId="urn:microsoft.com/office/officeart/2005/8/layout/hProcess4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CB3306F-B456-41B6-A7C8-BF97BF9D378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2000</a:t>
          </a:r>
        </a:p>
      </dgm:t>
    </dgm:pt>
    <dgm:pt modelId="{7C9C67B2-C185-41BD-9007-44CA0126F674}" type="parTrans" cxnId="{6B33F4EC-9511-4568-A52A-33E5B9821128}">
      <dgm:prSet/>
      <dgm:spPr/>
      <dgm:t>
        <a:bodyPr/>
        <a:lstStyle/>
        <a:p>
          <a:endParaRPr lang="en-US"/>
        </a:p>
      </dgm:t>
    </dgm:pt>
    <dgm:pt modelId="{510C31B2-7CBC-4D46-8BB1-EEB6790A4BE5}" type="sibTrans" cxnId="{6B33F4EC-9511-4568-A52A-33E5B9821128}">
      <dgm:prSet/>
      <dgm:spPr/>
      <dgm:t>
        <a:bodyPr/>
        <a:lstStyle/>
        <a:p>
          <a:endParaRPr lang="en-US"/>
        </a:p>
      </dgm:t>
    </dgm:pt>
    <dgm:pt modelId="{CCBB0DED-783A-4376-8B92-9C8A1652CCA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MDG framed</a:t>
          </a:r>
        </a:p>
      </dgm:t>
    </dgm:pt>
    <dgm:pt modelId="{E6AB40E6-22C5-436F-83D7-2F88053724C4}" type="parTrans" cxnId="{406EB271-253B-4E85-8AC5-D99BFB045A5C}">
      <dgm:prSet/>
      <dgm:spPr/>
      <dgm:t>
        <a:bodyPr/>
        <a:lstStyle/>
        <a:p>
          <a:endParaRPr lang="en-US"/>
        </a:p>
      </dgm:t>
    </dgm:pt>
    <dgm:pt modelId="{D9CA62C5-CBB5-4DD7-BF86-7562B51D15CA}" type="sibTrans" cxnId="{406EB271-253B-4E85-8AC5-D99BFB045A5C}">
      <dgm:prSet/>
      <dgm:spPr/>
      <dgm:t>
        <a:bodyPr/>
        <a:lstStyle/>
        <a:p>
          <a:endParaRPr lang="en-US"/>
        </a:p>
      </dgm:t>
    </dgm:pt>
    <dgm:pt modelId="{D249CDB1-ED2F-4D2D-8C1A-CD721AA725B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UNGA</a:t>
          </a:r>
        </a:p>
      </dgm:t>
    </dgm:pt>
    <dgm:pt modelId="{B0043C4F-CDE7-491B-B818-224ED414E9F1}" type="parTrans" cxnId="{49701CEB-D0C2-4449-81C9-FABF5590F95E}">
      <dgm:prSet/>
      <dgm:spPr/>
      <dgm:t>
        <a:bodyPr/>
        <a:lstStyle/>
        <a:p>
          <a:endParaRPr lang="en-US"/>
        </a:p>
      </dgm:t>
    </dgm:pt>
    <dgm:pt modelId="{80D60F5A-2A72-4A28-847B-CEE2B6D4C2DE}" type="sibTrans" cxnId="{49701CEB-D0C2-4449-81C9-FABF5590F95E}">
      <dgm:prSet/>
      <dgm:spPr/>
      <dgm:t>
        <a:bodyPr/>
        <a:lstStyle/>
        <a:p>
          <a:endParaRPr lang="en-US"/>
        </a:p>
      </dgm:t>
    </dgm:pt>
    <dgm:pt modelId="{21934078-C6B4-46AF-BDA0-0E4E94BF491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2015</a:t>
          </a:r>
        </a:p>
      </dgm:t>
    </dgm:pt>
    <dgm:pt modelId="{6A742853-8C26-456F-9EA6-FE52059C657E}" type="parTrans" cxnId="{0F304523-D057-4D99-BDF0-3B18E5DF72D9}">
      <dgm:prSet/>
      <dgm:spPr/>
      <dgm:t>
        <a:bodyPr/>
        <a:lstStyle/>
        <a:p>
          <a:endParaRPr lang="en-US"/>
        </a:p>
      </dgm:t>
    </dgm:pt>
    <dgm:pt modelId="{71F9C5B9-BABB-4E98-826B-98EC9E89FB5E}" type="sibTrans" cxnId="{0F304523-D057-4D99-BDF0-3B18E5DF72D9}">
      <dgm:prSet/>
      <dgm:spPr/>
      <dgm:t>
        <a:bodyPr/>
        <a:lstStyle/>
        <a:p>
          <a:endParaRPr lang="en-US"/>
        </a:p>
      </dgm:t>
    </dgm:pt>
    <dgm:pt modelId="{ACDC7355-B830-4F05-A050-BA0135DD368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Deadline</a:t>
          </a:r>
        </a:p>
      </dgm:t>
    </dgm:pt>
    <dgm:pt modelId="{035C4206-CADC-43F7-9376-2293496E3C44}" type="parTrans" cxnId="{830D53E9-ED01-4179-AC55-5199D4C2303B}">
      <dgm:prSet/>
      <dgm:spPr/>
      <dgm:t>
        <a:bodyPr/>
        <a:lstStyle/>
        <a:p>
          <a:endParaRPr lang="en-US"/>
        </a:p>
      </dgm:t>
    </dgm:pt>
    <dgm:pt modelId="{868CA5E9-D91F-4A83-A0BD-346E5A6D4B70}" type="sibTrans" cxnId="{830D53E9-ED01-4179-AC55-5199D4C2303B}">
      <dgm:prSet/>
      <dgm:spPr/>
      <dgm:t>
        <a:bodyPr/>
        <a:lstStyle/>
        <a:p>
          <a:endParaRPr lang="en-US"/>
        </a:p>
      </dgm:t>
    </dgm:pt>
    <dgm:pt modelId="{EE6672E4-9422-4C3D-ABC8-E588C3CF6FF0}" type="pres">
      <dgm:prSet presAssocID="{FA2B0B6D-FC5D-476A-8AB0-CE068B5DC42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2F1AB5-47B4-41C6-A02A-93A99B036B23}" type="pres">
      <dgm:prSet presAssocID="{FA2B0B6D-FC5D-476A-8AB0-CE068B5DC423}" presName="tSp" presStyleCnt="0"/>
      <dgm:spPr/>
    </dgm:pt>
    <dgm:pt modelId="{DDC88DAF-B4B7-448B-A092-DE1EAF6BB015}" type="pres">
      <dgm:prSet presAssocID="{FA2B0B6D-FC5D-476A-8AB0-CE068B5DC423}" presName="bSp" presStyleCnt="0"/>
      <dgm:spPr/>
    </dgm:pt>
    <dgm:pt modelId="{4E29A80E-DFE9-4F3E-97FD-C47BE080B6BB}" type="pres">
      <dgm:prSet presAssocID="{FA2B0B6D-FC5D-476A-8AB0-CE068B5DC423}" presName="process" presStyleCnt="0"/>
      <dgm:spPr/>
    </dgm:pt>
    <dgm:pt modelId="{3474D06D-E2C9-4A9A-8D29-9257200A515D}" type="pres">
      <dgm:prSet presAssocID="{8CB3306F-B456-41B6-A7C8-BF97BF9D3786}" presName="composite1" presStyleCnt="0"/>
      <dgm:spPr/>
    </dgm:pt>
    <dgm:pt modelId="{7F1D7685-37C5-47E3-A905-3F81DADD365A}" type="pres">
      <dgm:prSet presAssocID="{8CB3306F-B456-41B6-A7C8-BF97BF9D3786}" presName="dummyNode1" presStyleLbl="node1" presStyleIdx="0" presStyleCnt="2"/>
      <dgm:spPr/>
    </dgm:pt>
    <dgm:pt modelId="{0B8A5AFC-E38A-4D3E-BB4F-9E104A6376D9}" type="pres">
      <dgm:prSet presAssocID="{8CB3306F-B456-41B6-A7C8-BF97BF9D3786}" presName="childNode1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C44D5-56AB-4544-8554-AB5C82F79923}" type="pres">
      <dgm:prSet presAssocID="{8CB3306F-B456-41B6-A7C8-BF97BF9D3786}" presName="childNode1tx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4C3A1F-9D7D-4689-9F5F-980059874816}" type="pres">
      <dgm:prSet presAssocID="{8CB3306F-B456-41B6-A7C8-BF97BF9D3786}" presName="parentNode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DDFB36-233D-4CBD-A8B9-4C6633484F14}" type="pres">
      <dgm:prSet presAssocID="{8CB3306F-B456-41B6-A7C8-BF97BF9D3786}" presName="connSite1" presStyleCnt="0"/>
      <dgm:spPr/>
    </dgm:pt>
    <dgm:pt modelId="{7C18221D-DA5A-47B7-9BED-1F805EB921D3}" type="pres">
      <dgm:prSet presAssocID="{510C31B2-7CBC-4D46-8BB1-EEB6790A4BE5}" presName="Name9" presStyleLbl="sibTrans2D1" presStyleIdx="0" presStyleCnt="1"/>
      <dgm:spPr/>
      <dgm:t>
        <a:bodyPr/>
        <a:lstStyle/>
        <a:p>
          <a:endParaRPr lang="en-US"/>
        </a:p>
      </dgm:t>
    </dgm:pt>
    <dgm:pt modelId="{681C05DF-BE82-4FDF-964F-FEEEBB71B4E2}" type="pres">
      <dgm:prSet presAssocID="{21934078-C6B4-46AF-BDA0-0E4E94BF4914}" presName="composite2" presStyleCnt="0"/>
      <dgm:spPr/>
    </dgm:pt>
    <dgm:pt modelId="{F7144D9F-34DC-4FA5-9A7C-77C5DF4E8AEB}" type="pres">
      <dgm:prSet presAssocID="{21934078-C6B4-46AF-BDA0-0E4E94BF4914}" presName="dummyNode2" presStyleLbl="node1" presStyleIdx="0" presStyleCnt="2"/>
      <dgm:spPr/>
    </dgm:pt>
    <dgm:pt modelId="{BEBF47D8-A66F-411A-8E04-B98ACAFFFFDB}" type="pres">
      <dgm:prSet presAssocID="{21934078-C6B4-46AF-BDA0-0E4E94BF4914}" presName="childNode2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7697F-01A4-49A3-B719-9BD888834DE2}" type="pres">
      <dgm:prSet presAssocID="{21934078-C6B4-46AF-BDA0-0E4E94BF4914}" presName="childNode2tx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BDF97-8CEC-4BD3-8BDD-B3F8ECE3771B}" type="pres">
      <dgm:prSet presAssocID="{21934078-C6B4-46AF-BDA0-0E4E94BF4914}" presName="parentNode2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17F0C6-08B9-495B-98F8-7AE91AD3178F}" type="pres">
      <dgm:prSet presAssocID="{21934078-C6B4-46AF-BDA0-0E4E94BF4914}" presName="connSite2" presStyleCnt="0"/>
      <dgm:spPr/>
    </dgm:pt>
  </dgm:ptLst>
  <dgm:cxnLst>
    <dgm:cxn modelId="{49701CEB-D0C2-4449-81C9-FABF5590F95E}" srcId="{8CB3306F-B456-41B6-A7C8-BF97BF9D3786}" destId="{D249CDB1-ED2F-4D2D-8C1A-CD721AA725BC}" srcOrd="1" destOrd="0" parTransId="{B0043C4F-CDE7-491B-B818-224ED414E9F1}" sibTransId="{80D60F5A-2A72-4A28-847B-CEE2B6D4C2DE}"/>
    <dgm:cxn modelId="{19376FA3-8C3F-4A6C-9309-4DB408F6B027}" type="presOf" srcId="{D249CDB1-ED2F-4D2D-8C1A-CD721AA725BC}" destId="{0B8A5AFC-E38A-4D3E-BB4F-9E104A6376D9}" srcOrd="0" destOrd="1" presId="urn:microsoft.com/office/officeart/2005/8/layout/hProcess4"/>
    <dgm:cxn modelId="{0F304523-D057-4D99-BDF0-3B18E5DF72D9}" srcId="{FA2B0B6D-FC5D-476A-8AB0-CE068B5DC423}" destId="{21934078-C6B4-46AF-BDA0-0E4E94BF4914}" srcOrd="1" destOrd="0" parTransId="{6A742853-8C26-456F-9EA6-FE52059C657E}" sibTransId="{71F9C5B9-BABB-4E98-826B-98EC9E89FB5E}"/>
    <dgm:cxn modelId="{1C4F6173-EB14-4D99-912E-A5EBB541DBFB}" type="presOf" srcId="{21934078-C6B4-46AF-BDA0-0E4E94BF4914}" destId="{B39BDF97-8CEC-4BD3-8BDD-B3F8ECE3771B}" srcOrd="0" destOrd="0" presId="urn:microsoft.com/office/officeart/2005/8/layout/hProcess4"/>
    <dgm:cxn modelId="{AE483E53-C393-4B80-95C2-17A27F355410}" type="presOf" srcId="{510C31B2-7CBC-4D46-8BB1-EEB6790A4BE5}" destId="{7C18221D-DA5A-47B7-9BED-1F805EB921D3}" srcOrd="0" destOrd="0" presId="urn:microsoft.com/office/officeart/2005/8/layout/hProcess4"/>
    <dgm:cxn modelId="{830D53E9-ED01-4179-AC55-5199D4C2303B}" srcId="{21934078-C6B4-46AF-BDA0-0E4E94BF4914}" destId="{ACDC7355-B830-4F05-A050-BA0135DD3684}" srcOrd="0" destOrd="0" parTransId="{035C4206-CADC-43F7-9376-2293496E3C44}" sibTransId="{868CA5E9-D91F-4A83-A0BD-346E5A6D4B70}"/>
    <dgm:cxn modelId="{949F3B26-260B-4B7A-9B2F-9C777914B981}" type="presOf" srcId="{CCBB0DED-783A-4376-8B92-9C8A1652CCA4}" destId="{0B8A5AFC-E38A-4D3E-BB4F-9E104A6376D9}" srcOrd="0" destOrd="0" presId="urn:microsoft.com/office/officeart/2005/8/layout/hProcess4"/>
    <dgm:cxn modelId="{1708A321-A16C-4FDB-86D0-2E9B9D93C0AB}" type="presOf" srcId="{8CB3306F-B456-41B6-A7C8-BF97BF9D3786}" destId="{774C3A1F-9D7D-4689-9F5F-980059874816}" srcOrd="0" destOrd="0" presId="urn:microsoft.com/office/officeart/2005/8/layout/hProcess4"/>
    <dgm:cxn modelId="{406EB271-253B-4E85-8AC5-D99BFB045A5C}" srcId="{8CB3306F-B456-41B6-A7C8-BF97BF9D3786}" destId="{CCBB0DED-783A-4376-8B92-9C8A1652CCA4}" srcOrd="0" destOrd="0" parTransId="{E6AB40E6-22C5-436F-83D7-2F88053724C4}" sibTransId="{D9CA62C5-CBB5-4DD7-BF86-7562B51D15CA}"/>
    <dgm:cxn modelId="{41B88424-470A-4171-8175-AAFA55BFD76D}" type="presOf" srcId="{D249CDB1-ED2F-4D2D-8C1A-CD721AA725BC}" destId="{14DC44D5-56AB-4544-8554-AB5C82F79923}" srcOrd="1" destOrd="1" presId="urn:microsoft.com/office/officeart/2005/8/layout/hProcess4"/>
    <dgm:cxn modelId="{BD456992-BA60-4E8B-9677-0C37A36B650C}" type="presOf" srcId="{ACDC7355-B830-4F05-A050-BA0135DD3684}" destId="{BEBF47D8-A66F-411A-8E04-B98ACAFFFFDB}" srcOrd="0" destOrd="0" presId="urn:microsoft.com/office/officeart/2005/8/layout/hProcess4"/>
    <dgm:cxn modelId="{7BEF0D89-23A2-45C4-8EB0-B0DEB648318C}" type="presOf" srcId="{FA2B0B6D-FC5D-476A-8AB0-CE068B5DC423}" destId="{EE6672E4-9422-4C3D-ABC8-E588C3CF6FF0}" srcOrd="0" destOrd="0" presId="urn:microsoft.com/office/officeart/2005/8/layout/hProcess4"/>
    <dgm:cxn modelId="{405ECB98-90C7-4F95-A423-80A6E24CC1CB}" type="presOf" srcId="{CCBB0DED-783A-4376-8B92-9C8A1652CCA4}" destId="{14DC44D5-56AB-4544-8554-AB5C82F79923}" srcOrd="1" destOrd="0" presId="urn:microsoft.com/office/officeart/2005/8/layout/hProcess4"/>
    <dgm:cxn modelId="{FF109B05-40F3-4CB3-882D-9E8BDF2E1B6C}" type="presOf" srcId="{ACDC7355-B830-4F05-A050-BA0135DD3684}" destId="{A957697F-01A4-49A3-B719-9BD888834DE2}" srcOrd="1" destOrd="0" presId="urn:microsoft.com/office/officeart/2005/8/layout/hProcess4"/>
    <dgm:cxn modelId="{6B33F4EC-9511-4568-A52A-33E5B9821128}" srcId="{FA2B0B6D-FC5D-476A-8AB0-CE068B5DC423}" destId="{8CB3306F-B456-41B6-A7C8-BF97BF9D3786}" srcOrd="0" destOrd="0" parTransId="{7C9C67B2-C185-41BD-9007-44CA0126F674}" sibTransId="{510C31B2-7CBC-4D46-8BB1-EEB6790A4BE5}"/>
    <dgm:cxn modelId="{30C12B93-9F31-4AB7-BA82-1FC14FEF31F4}" type="presParOf" srcId="{EE6672E4-9422-4C3D-ABC8-E588C3CF6FF0}" destId="{DA2F1AB5-47B4-41C6-A02A-93A99B036B23}" srcOrd="0" destOrd="0" presId="urn:microsoft.com/office/officeart/2005/8/layout/hProcess4"/>
    <dgm:cxn modelId="{D0131F2E-FFBE-4F0B-81A4-DCF3A29B0A28}" type="presParOf" srcId="{EE6672E4-9422-4C3D-ABC8-E588C3CF6FF0}" destId="{DDC88DAF-B4B7-448B-A092-DE1EAF6BB015}" srcOrd="1" destOrd="0" presId="urn:microsoft.com/office/officeart/2005/8/layout/hProcess4"/>
    <dgm:cxn modelId="{37EE0C40-E091-4633-AD20-B8B11CBA02A1}" type="presParOf" srcId="{EE6672E4-9422-4C3D-ABC8-E588C3CF6FF0}" destId="{4E29A80E-DFE9-4F3E-97FD-C47BE080B6BB}" srcOrd="2" destOrd="0" presId="urn:microsoft.com/office/officeart/2005/8/layout/hProcess4"/>
    <dgm:cxn modelId="{CDD860A4-7A64-4BC4-835D-CD63987D8BCD}" type="presParOf" srcId="{4E29A80E-DFE9-4F3E-97FD-C47BE080B6BB}" destId="{3474D06D-E2C9-4A9A-8D29-9257200A515D}" srcOrd="0" destOrd="0" presId="urn:microsoft.com/office/officeart/2005/8/layout/hProcess4"/>
    <dgm:cxn modelId="{905AF545-53D1-4FD7-B3A8-9CABA6B0E48F}" type="presParOf" srcId="{3474D06D-E2C9-4A9A-8D29-9257200A515D}" destId="{7F1D7685-37C5-47E3-A905-3F81DADD365A}" srcOrd="0" destOrd="0" presId="urn:microsoft.com/office/officeart/2005/8/layout/hProcess4"/>
    <dgm:cxn modelId="{36ACDC6E-7614-4DBC-9DDF-FF869374DE36}" type="presParOf" srcId="{3474D06D-E2C9-4A9A-8D29-9257200A515D}" destId="{0B8A5AFC-E38A-4D3E-BB4F-9E104A6376D9}" srcOrd="1" destOrd="0" presId="urn:microsoft.com/office/officeart/2005/8/layout/hProcess4"/>
    <dgm:cxn modelId="{16C25A73-569E-4823-A637-4F0398260662}" type="presParOf" srcId="{3474D06D-E2C9-4A9A-8D29-9257200A515D}" destId="{14DC44D5-56AB-4544-8554-AB5C82F79923}" srcOrd="2" destOrd="0" presId="urn:microsoft.com/office/officeart/2005/8/layout/hProcess4"/>
    <dgm:cxn modelId="{EB359D85-9078-4AE2-B348-FA2D3FD2B403}" type="presParOf" srcId="{3474D06D-E2C9-4A9A-8D29-9257200A515D}" destId="{774C3A1F-9D7D-4689-9F5F-980059874816}" srcOrd="3" destOrd="0" presId="urn:microsoft.com/office/officeart/2005/8/layout/hProcess4"/>
    <dgm:cxn modelId="{6E5F5650-CFBF-46D6-B472-1070CE660124}" type="presParOf" srcId="{3474D06D-E2C9-4A9A-8D29-9257200A515D}" destId="{E8DDFB36-233D-4CBD-A8B9-4C6633484F14}" srcOrd="4" destOrd="0" presId="urn:microsoft.com/office/officeart/2005/8/layout/hProcess4"/>
    <dgm:cxn modelId="{AA7417AE-81FC-4FFE-912B-14A2023CF32B}" type="presParOf" srcId="{4E29A80E-DFE9-4F3E-97FD-C47BE080B6BB}" destId="{7C18221D-DA5A-47B7-9BED-1F805EB921D3}" srcOrd="1" destOrd="0" presId="urn:microsoft.com/office/officeart/2005/8/layout/hProcess4"/>
    <dgm:cxn modelId="{6A8964CC-01BA-4912-B6E1-AA93E822C5A6}" type="presParOf" srcId="{4E29A80E-DFE9-4F3E-97FD-C47BE080B6BB}" destId="{681C05DF-BE82-4FDF-964F-FEEEBB71B4E2}" srcOrd="2" destOrd="0" presId="urn:microsoft.com/office/officeart/2005/8/layout/hProcess4"/>
    <dgm:cxn modelId="{E21C7D74-7666-464E-A5D8-293DCBFFAB04}" type="presParOf" srcId="{681C05DF-BE82-4FDF-964F-FEEEBB71B4E2}" destId="{F7144D9F-34DC-4FA5-9A7C-77C5DF4E8AEB}" srcOrd="0" destOrd="0" presId="urn:microsoft.com/office/officeart/2005/8/layout/hProcess4"/>
    <dgm:cxn modelId="{20C596F4-3C94-41E7-BF3D-D6055F1F34AF}" type="presParOf" srcId="{681C05DF-BE82-4FDF-964F-FEEEBB71B4E2}" destId="{BEBF47D8-A66F-411A-8E04-B98ACAFFFFDB}" srcOrd="1" destOrd="0" presId="urn:microsoft.com/office/officeart/2005/8/layout/hProcess4"/>
    <dgm:cxn modelId="{63A02D46-7566-4B4D-9DA1-2557F581EDA4}" type="presParOf" srcId="{681C05DF-BE82-4FDF-964F-FEEEBB71B4E2}" destId="{A957697F-01A4-49A3-B719-9BD888834DE2}" srcOrd="2" destOrd="0" presId="urn:microsoft.com/office/officeart/2005/8/layout/hProcess4"/>
    <dgm:cxn modelId="{59E6C6B9-856D-4B0E-A905-B5D565C69A28}" type="presParOf" srcId="{681C05DF-BE82-4FDF-964F-FEEEBB71B4E2}" destId="{B39BDF97-8CEC-4BD3-8BDD-B3F8ECE3771B}" srcOrd="3" destOrd="0" presId="urn:microsoft.com/office/officeart/2005/8/layout/hProcess4"/>
    <dgm:cxn modelId="{8A713CAC-B9D0-4F3D-8268-07AC4806B314}" type="presParOf" srcId="{681C05DF-BE82-4FDF-964F-FEEEBB71B4E2}" destId="{8917F0C6-08B9-495B-98F8-7AE91AD3178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Epidemics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AF9770A7-F0AC-4805-8E35-DFCE0BC45F21}">
      <dgm:prSet phldrT="[Text]"/>
      <dgm:spPr/>
      <dgm:t>
        <a:bodyPr/>
        <a:lstStyle/>
        <a:p>
          <a:r>
            <a:rPr lang="en-IN" dirty="0"/>
            <a:t>end the epidemics of AIDS, tuberculosis, malaria and neglected tropical diseases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0C1AA9C-6C72-4186-822B-81BF5FF4E5DD}" type="parTrans" cxnId="{0AED6EEB-93AE-4DE7-BC22-4E36284D2E2B}">
      <dgm:prSet/>
      <dgm:spPr/>
      <dgm:t>
        <a:bodyPr/>
        <a:lstStyle/>
        <a:p>
          <a:endParaRPr lang="en-US"/>
        </a:p>
      </dgm:t>
    </dgm:pt>
    <dgm:pt modelId="{CC0CC3AC-FC79-4776-93E0-E2F8429C6C25}" type="sibTrans" cxnId="{0AED6EEB-93AE-4DE7-BC22-4E36284D2E2B}">
      <dgm:prSet/>
      <dgm:spPr/>
      <dgm:t>
        <a:bodyPr/>
        <a:lstStyle/>
        <a:p>
          <a:endParaRPr lang="en-US"/>
        </a:p>
      </dgm:t>
    </dgm:pt>
    <dgm:pt modelId="{90BF2A5D-1B68-4BB3-80EA-B1D05D9FFA7D}">
      <dgm:prSet/>
      <dgm:spPr/>
      <dgm:t>
        <a:bodyPr/>
        <a:lstStyle/>
        <a:p>
          <a:r>
            <a:rPr lang="en-IN" dirty="0"/>
            <a:t>combat hepatitis, water-borne diseases and other communicable diseases</a:t>
          </a:r>
        </a:p>
      </dgm:t>
    </dgm:pt>
    <dgm:pt modelId="{2C63F9D2-12AD-4D1B-AB36-C8FBFCE87A8E}" type="parTrans" cxnId="{7DAE47A1-D237-466F-88D8-CA0D4C35EE0A}">
      <dgm:prSet/>
      <dgm:spPr/>
      <dgm:t>
        <a:bodyPr/>
        <a:lstStyle/>
        <a:p>
          <a:endParaRPr lang="en-US"/>
        </a:p>
      </dgm:t>
    </dgm:pt>
    <dgm:pt modelId="{0AFABA48-A3B0-4CB5-B885-FBDEA3B443B5}" type="sibTrans" cxnId="{7DAE47A1-D237-466F-88D8-CA0D4C35EE0A}">
      <dgm:prSet/>
      <dgm:spPr/>
      <dgm:t>
        <a:bodyPr/>
        <a:lstStyle/>
        <a:p>
          <a:endParaRPr lang="en-US"/>
        </a:p>
      </dgm:t>
    </dgm:pt>
    <dgm:pt modelId="{8A0E4265-608D-462F-B2A1-303EC7590A24}">
      <dgm:prSet/>
      <dgm:spPr/>
      <dgm:t>
        <a:bodyPr/>
        <a:lstStyle/>
        <a:p>
          <a:r>
            <a:rPr lang="en-IN" dirty="0"/>
            <a:t>Policy / nationwide</a:t>
          </a:r>
        </a:p>
      </dgm:t>
    </dgm:pt>
    <dgm:pt modelId="{44BB76C8-A42A-4E34-AEA6-57327F935091}" type="parTrans" cxnId="{9C08383D-E115-4133-AC9B-DFFC03E3BF0D}">
      <dgm:prSet/>
      <dgm:spPr/>
      <dgm:t>
        <a:bodyPr/>
        <a:lstStyle/>
        <a:p>
          <a:endParaRPr lang="en-US"/>
        </a:p>
      </dgm:t>
    </dgm:pt>
    <dgm:pt modelId="{765DDCC1-30A6-4BFD-A9F6-5F6A25D40F0D}" type="sibTrans" cxnId="{9C08383D-E115-4133-AC9B-DFFC03E3BF0D}">
      <dgm:prSet/>
      <dgm:spPr/>
      <dgm:t>
        <a:bodyPr/>
        <a:lstStyle/>
        <a:p>
          <a:endParaRPr lang="en-US"/>
        </a:p>
      </dgm:t>
    </dgm:pt>
    <dgm:pt modelId="{C6777125-D114-4465-BDCE-7A829F999226}">
      <dgm:prSet/>
      <dgm:spPr/>
      <dgm:t>
        <a:bodyPr/>
        <a:lstStyle/>
        <a:p>
          <a:r>
            <a:rPr lang="en-IN" dirty="0"/>
            <a:t>Early warning of global health risk (e.g. SARS, Ebola)</a:t>
          </a:r>
        </a:p>
      </dgm:t>
    </dgm:pt>
    <dgm:pt modelId="{678B5A08-49E2-4DDC-8FCA-DE0435C2A474}" type="parTrans" cxnId="{30B3C041-DC2F-4EB9-9BCA-119E2D72BE12}">
      <dgm:prSet/>
      <dgm:spPr/>
      <dgm:t>
        <a:bodyPr/>
        <a:lstStyle/>
        <a:p>
          <a:endParaRPr lang="en-US"/>
        </a:p>
      </dgm:t>
    </dgm:pt>
    <dgm:pt modelId="{2E6F90D3-BFB2-46F1-879E-85D088FC2CC0}" type="sibTrans" cxnId="{30B3C041-DC2F-4EB9-9BCA-119E2D72BE12}">
      <dgm:prSet/>
      <dgm:spPr/>
      <dgm:t>
        <a:bodyPr/>
        <a:lstStyle/>
        <a:p>
          <a:endParaRPr lang="en-US"/>
        </a:p>
      </dgm:t>
    </dgm:pt>
    <dgm:pt modelId="{368FB522-09E2-4D40-92E8-D5B48151E621}">
      <dgm:prSet/>
      <dgm:spPr/>
      <dgm:t>
        <a:bodyPr/>
        <a:lstStyle/>
        <a:p>
          <a:r>
            <a:rPr lang="en-IN" dirty="0" err="1"/>
            <a:t>Healthworker</a:t>
          </a:r>
          <a:r>
            <a:rPr lang="en-IN" dirty="0"/>
            <a:t>: increase no. &amp; training</a:t>
          </a:r>
        </a:p>
      </dgm:t>
    </dgm:pt>
    <dgm:pt modelId="{B668EDC7-055C-4791-95F2-3FCE0C74BBEC}" type="parTrans" cxnId="{8F8EA15A-AD0F-4E25-BFB4-66A425F2F8F9}">
      <dgm:prSet/>
      <dgm:spPr/>
      <dgm:t>
        <a:bodyPr/>
        <a:lstStyle/>
        <a:p>
          <a:endParaRPr lang="en-US"/>
        </a:p>
      </dgm:t>
    </dgm:pt>
    <dgm:pt modelId="{951C6BCA-D442-485F-99B4-9F7B33093D5E}" type="sibTrans" cxnId="{8F8EA15A-AD0F-4E25-BFB4-66A425F2F8F9}">
      <dgm:prSet/>
      <dgm:spPr/>
      <dgm:t>
        <a:bodyPr/>
        <a:lstStyle/>
        <a:p>
          <a:endParaRPr lang="en-US"/>
        </a:p>
      </dgm:t>
    </dgm:pt>
    <dgm:pt modelId="{0FB5CF35-A907-44B2-A116-1F5A8E9C5AE8}">
      <dgm:prSet/>
      <dgm:spPr/>
      <dgm:t>
        <a:bodyPr/>
        <a:lstStyle/>
        <a:p>
          <a:r>
            <a:rPr lang="en-IN" dirty="0"/>
            <a:t>Universal healthcare coverage</a:t>
          </a:r>
        </a:p>
      </dgm:t>
    </dgm:pt>
    <dgm:pt modelId="{6A88B100-233D-4E40-B3CB-390667A82EEF}" type="parTrans" cxnId="{85AE0492-2C87-4E94-A12A-F723A572F3D5}">
      <dgm:prSet/>
      <dgm:spPr/>
      <dgm:t>
        <a:bodyPr/>
        <a:lstStyle/>
        <a:p>
          <a:endParaRPr lang="en-US"/>
        </a:p>
      </dgm:t>
    </dgm:pt>
    <dgm:pt modelId="{8C59BD22-5F49-478C-920C-F5C059A7CF12}" type="sibTrans" cxnId="{85AE0492-2C87-4E94-A12A-F723A572F3D5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2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61AAC-E96C-4AE1-8F1F-C34966D34916}" type="pres">
      <dgm:prSet presAssocID="{9041E5BD-3E34-45EA-83BF-4956D62F00B7}" presName="spacer" presStyleCnt="0"/>
      <dgm:spPr/>
    </dgm:pt>
    <dgm:pt modelId="{46D61DBA-BAD1-458C-874F-C1AE2CF05665}" type="pres">
      <dgm:prSet presAssocID="{8A0E4265-608D-462F-B2A1-303EC7590A24}" presName="comp" presStyleCnt="0"/>
      <dgm:spPr/>
    </dgm:pt>
    <dgm:pt modelId="{20203D6D-2A67-4C83-8B52-56C4829E37D6}" type="pres">
      <dgm:prSet presAssocID="{8A0E4265-608D-462F-B2A1-303EC7590A24}" presName="box" presStyleLbl="node1" presStyleIdx="1" presStyleCnt="2"/>
      <dgm:spPr/>
      <dgm:t>
        <a:bodyPr/>
        <a:lstStyle/>
        <a:p>
          <a:endParaRPr lang="en-US"/>
        </a:p>
      </dgm:t>
    </dgm:pt>
    <dgm:pt modelId="{1A420837-C281-40C0-8A86-499536EAF334}" type="pres">
      <dgm:prSet presAssocID="{8A0E4265-608D-462F-B2A1-303EC7590A24}" presName="img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5A3225C8-2806-4273-B874-EB09AD5BDCDA}" type="pres">
      <dgm:prSet presAssocID="{8A0E4265-608D-462F-B2A1-303EC7590A24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AE664D-A515-4C5E-9296-0213609931E5}" type="presOf" srcId="{90BF2A5D-1B68-4BB3-80EA-B1D05D9FFA7D}" destId="{6FB89213-F7C6-4BFB-91CA-AC4DA43C88AA}" srcOrd="1" destOrd="2" presId="urn:microsoft.com/office/officeart/2005/8/layout/vList4"/>
    <dgm:cxn modelId="{8F8EA15A-AD0F-4E25-BFB4-66A425F2F8F9}" srcId="{8A0E4265-608D-462F-B2A1-303EC7590A24}" destId="{368FB522-09E2-4D40-92E8-D5B48151E621}" srcOrd="1" destOrd="0" parTransId="{B668EDC7-055C-4791-95F2-3FCE0C74BBEC}" sibTransId="{951C6BCA-D442-485F-99B4-9F7B33093D5E}"/>
    <dgm:cxn modelId="{9AFC2864-87C6-48C6-8CEE-E4A03251CCED}" type="presOf" srcId="{90BF2A5D-1B68-4BB3-80EA-B1D05D9FFA7D}" destId="{56B8E3A7-9D04-4AB6-9E1A-1557F234D344}" srcOrd="0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11730C62-06AF-4E1F-8FEA-12E3DB57BD53}" type="presOf" srcId="{C6777125-D114-4465-BDCE-7A829F999226}" destId="{5A3225C8-2806-4273-B874-EB09AD5BDCDA}" srcOrd="1" destOrd="1" presId="urn:microsoft.com/office/officeart/2005/8/layout/vList4"/>
    <dgm:cxn modelId="{30B3C041-DC2F-4EB9-9BCA-119E2D72BE12}" srcId="{8A0E4265-608D-462F-B2A1-303EC7590A24}" destId="{C6777125-D114-4465-BDCE-7A829F999226}" srcOrd="0" destOrd="0" parTransId="{678B5A08-49E2-4DDC-8FCA-DE0435C2A474}" sibTransId="{2E6F90D3-BFB2-46F1-879E-85D088FC2CC0}"/>
    <dgm:cxn modelId="{7DAE47A1-D237-466F-88D8-CA0D4C35EE0A}" srcId="{D40B1F98-C397-4513-A10E-BE2C7DFBF6FA}" destId="{90BF2A5D-1B68-4BB3-80EA-B1D05D9FFA7D}" srcOrd="1" destOrd="0" parTransId="{2C63F9D2-12AD-4D1B-AB36-C8FBFCE87A8E}" sibTransId="{0AFABA48-A3B0-4CB5-B885-FBDEA3B443B5}"/>
    <dgm:cxn modelId="{934FF550-195C-4876-8A79-3DC23FE9F192}" type="presOf" srcId="{8A0E4265-608D-462F-B2A1-303EC7590A24}" destId="{20203D6D-2A67-4C83-8B52-56C4829E37D6}" srcOrd="0" destOrd="0" presId="urn:microsoft.com/office/officeart/2005/8/layout/vList4"/>
    <dgm:cxn modelId="{9D147AC4-612D-4960-ACCA-562031AD7431}" type="presOf" srcId="{AF9770A7-F0AC-4805-8E35-DFCE0BC45F21}" destId="{56B8E3A7-9D04-4AB6-9E1A-1557F234D344}" srcOrd="0" destOrd="1" presId="urn:microsoft.com/office/officeart/2005/8/layout/vList4"/>
    <dgm:cxn modelId="{9C08383D-E115-4133-AC9B-DFFC03E3BF0D}" srcId="{13E079F1-7959-4452-BFCC-E14792E98042}" destId="{8A0E4265-608D-462F-B2A1-303EC7590A24}" srcOrd="1" destOrd="0" parTransId="{44BB76C8-A42A-4E34-AEA6-57327F935091}" sibTransId="{765DDCC1-30A6-4BFD-A9F6-5F6A25D40F0D}"/>
    <dgm:cxn modelId="{0AED6EEB-93AE-4DE7-BC22-4E36284D2E2B}" srcId="{D40B1F98-C397-4513-A10E-BE2C7DFBF6FA}" destId="{AF9770A7-F0AC-4805-8E35-DFCE0BC45F21}" srcOrd="0" destOrd="0" parTransId="{80C1AA9C-6C72-4186-822B-81BF5FF4E5DD}" sibTransId="{CC0CC3AC-FC79-4776-93E0-E2F8429C6C25}"/>
    <dgm:cxn modelId="{1F081FD8-0602-4EA0-8656-A638B226BE24}" type="presOf" srcId="{0FB5CF35-A907-44B2-A116-1F5A8E9C5AE8}" destId="{20203D6D-2A67-4C83-8B52-56C4829E37D6}" srcOrd="0" destOrd="3" presId="urn:microsoft.com/office/officeart/2005/8/layout/vList4"/>
    <dgm:cxn modelId="{8FE0BBDA-5B63-43B1-99A2-9DA4E7E07894}" type="presOf" srcId="{0FB5CF35-A907-44B2-A116-1F5A8E9C5AE8}" destId="{5A3225C8-2806-4273-B874-EB09AD5BDCDA}" srcOrd="1" destOrd="3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C7949FE4-0DDC-47D0-8A45-81A645354EA5}" type="presOf" srcId="{C6777125-D114-4465-BDCE-7A829F999226}" destId="{20203D6D-2A67-4C83-8B52-56C4829E37D6}" srcOrd="0" destOrd="1" presId="urn:microsoft.com/office/officeart/2005/8/layout/vList4"/>
    <dgm:cxn modelId="{85AE0492-2C87-4E94-A12A-F723A572F3D5}" srcId="{8A0E4265-608D-462F-B2A1-303EC7590A24}" destId="{0FB5CF35-A907-44B2-A116-1F5A8E9C5AE8}" srcOrd="2" destOrd="0" parTransId="{6A88B100-233D-4E40-B3CB-390667A82EEF}" sibTransId="{8C59BD22-5F49-478C-920C-F5C059A7CF12}"/>
    <dgm:cxn modelId="{C077F2C7-064B-4133-8A49-29078FBAAD73}" type="presOf" srcId="{8A0E4265-608D-462F-B2A1-303EC7590A24}" destId="{5A3225C8-2806-4273-B874-EB09AD5BDCDA}" srcOrd="1" destOrd="0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58FB898D-3D34-4158-83FB-DA8CC68AA532}" type="presOf" srcId="{368FB522-09E2-4D40-92E8-D5B48151E621}" destId="{5A3225C8-2806-4273-B874-EB09AD5BDCDA}" srcOrd="1" destOrd="2" presId="urn:microsoft.com/office/officeart/2005/8/layout/vList4"/>
    <dgm:cxn modelId="{CCE41823-2B4E-4599-B86F-0D3A2DECAA6C}" type="presOf" srcId="{368FB522-09E2-4D40-92E8-D5B48151E621}" destId="{20203D6D-2A67-4C83-8B52-56C4829E37D6}" srcOrd="0" destOrd="2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67F4D05A-B90C-4D5D-BDEB-D180D36DDB18}" type="presOf" srcId="{AF9770A7-F0AC-4805-8E35-DFCE0BC45F21}" destId="{6FB89213-F7C6-4BFB-91CA-AC4DA43C88AA}" srcOrd="1" destOrd="1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45768384-63B3-4E4C-A5A2-01CDCEDC7CEE}" type="presParOf" srcId="{3C9BE20C-AF75-4925-B4BA-D3A1E7B5BC70}" destId="{51561AAC-E96C-4AE1-8F1F-C34966D34916}" srcOrd="1" destOrd="0" presId="urn:microsoft.com/office/officeart/2005/8/layout/vList4"/>
    <dgm:cxn modelId="{FF0CFBB4-A511-4F9E-B5C7-90BFD174E8FD}" type="presParOf" srcId="{3C9BE20C-AF75-4925-B4BA-D3A1E7B5BC70}" destId="{46D61DBA-BAD1-458C-874F-C1AE2CF05665}" srcOrd="2" destOrd="0" presId="urn:microsoft.com/office/officeart/2005/8/layout/vList4"/>
    <dgm:cxn modelId="{B70F06F9-BE50-4953-B881-020E0683DC82}" type="presParOf" srcId="{46D61DBA-BAD1-458C-874F-C1AE2CF05665}" destId="{20203D6D-2A67-4C83-8B52-56C4829E37D6}" srcOrd="0" destOrd="0" presId="urn:microsoft.com/office/officeart/2005/8/layout/vList4"/>
    <dgm:cxn modelId="{54812B19-7780-44AC-9A3F-F13D173D770D}" type="presParOf" srcId="{46D61DBA-BAD1-458C-874F-C1AE2CF05665}" destId="{1A420837-C281-40C0-8A86-499536EAF334}" srcOrd="1" destOrd="0" presId="urn:microsoft.com/office/officeart/2005/8/layout/vList4"/>
    <dgm:cxn modelId="{46026276-7B86-4A8B-8B57-351ACFF94D3F}" type="presParOf" srcId="{46D61DBA-BAD1-458C-874F-C1AE2CF05665}" destId="{5A3225C8-2806-4273-B874-EB09AD5BDCD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Whom to Teach?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3D957EF9-6132-44D7-ACE0-395CD41F11C5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Who will teach and where?</a:t>
          </a:r>
        </a:p>
      </dgm:t>
    </dgm:pt>
    <dgm:pt modelId="{B0F7B1E8-914B-4DB0-83FA-7D7880468940}" type="parTrans" cxnId="{198E05A9-7DAB-4FA8-96C7-DD283F4FE9B1}">
      <dgm:prSet/>
      <dgm:spPr/>
      <dgm:t>
        <a:bodyPr/>
        <a:lstStyle/>
        <a:p>
          <a:endParaRPr lang="en-US"/>
        </a:p>
      </dgm:t>
    </dgm:pt>
    <dgm:pt modelId="{83163B91-A3C7-4389-BE9E-A68070C383A6}" type="sibTrans" cxnId="{198E05A9-7DAB-4FA8-96C7-DD283F4FE9B1}">
      <dgm:prSet/>
      <dgm:spPr/>
      <dgm:t>
        <a:bodyPr/>
        <a:lstStyle/>
        <a:p>
          <a:endParaRPr lang="en-US"/>
        </a:p>
      </dgm:t>
    </dgm:pt>
    <dgm:pt modelId="{E45FE6F5-9782-4B7C-B28F-377C53E1993E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Improve Teacher, Building, Learning modules</a:t>
          </a:r>
        </a:p>
      </dgm:t>
    </dgm:pt>
    <dgm:pt modelId="{A3207D36-7F6A-4A03-8CCE-F5A3C9CD52B2}" type="parTrans" cxnId="{A3B04343-F4E3-4E19-8CD5-1D999DC0FC83}">
      <dgm:prSet/>
      <dgm:spPr/>
      <dgm:t>
        <a:bodyPr/>
        <a:lstStyle/>
        <a:p>
          <a:endParaRPr lang="en-US"/>
        </a:p>
      </dgm:t>
    </dgm:pt>
    <dgm:pt modelId="{17C61D67-3A28-4A89-8129-F8C5BFBA1F6B}" type="sibTrans" cxnId="{A3B04343-F4E3-4E19-8CD5-1D999DC0FC83}">
      <dgm:prSet/>
      <dgm:spPr/>
      <dgm:t>
        <a:bodyPr/>
        <a:lstStyle/>
        <a:p>
          <a:endParaRPr lang="en-US"/>
        </a:p>
      </dgm:t>
    </dgm:pt>
    <dgm:pt modelId="{DAEA8140-B1A8-4322-A39A-9400EA83A11C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Free, equitable, quality </a:t>
          </a:r>
          <a:r>
            <a:rPr lang="en-IN" dirty="0" err="1">
              <a:latin typeface="Franklin Gothic Medium Cond" panose="020B0606030402020204" pitchFamily="34" charset="0"/>
            </a:rPr>
            <a:t>pri</a:t>
          </a:r>
          <a:r>
            <a:rPr lang="en-IN" dirty="0">
              <a:latin typeface="Franklin Gothic Medium Cond" panose="020B0606030402020204" pitchFamily="34" charset="0"/>
            </a:rPr>
            <a:t>. &amp; sec.  Edu. To boys and girls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3DF7BB1-61B9-43D9-A4D4-E702E2A02084}" type="parTrans" cxnId="{93064087-BCE6-4012-AFBF-E6CC2DAD858D}">
      <dgm:prSet/>
      <dgm:spPr/>
      <dgm:t>
        <a:bodyPr/>
        <a:lstStyle/>
        <a:p>
          <a:endParaRPr lang="en-US"/>
        </a:p>
      </dgm:t>
    </dgm:pt>
    <dgm:pt modelId="{85AF14CE-9435-4447-8E02-23A027726813}" type="sibTrans" cxnId="{93064087-BCE6-4012-AFBF-E6CC2DAD858D}">
      <dgm:prSet/>
      <dgm:spPr/>
      <dgm:t>
        <a:bodyPr/>
        <a:lstStyle/>
        <a:p>
          <a:endParaRPr lang="en-US"/>
        </a:p>
      </dgm:t>
    </dgm:pt>
    <dgm:pt modelId="{54D139C5-6474-4F02-BB9B-5A63D510FDC5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Adult literacy: esp. women: primary pass mother’s child 2x likely to survive than illiterate mom; </a:t>
          </a:r>
        </a:p>
      </dgm:t>
    </dgm:pt>
    <dgm:pt modelId="{BFA40857-CC36-460D-9E47-56B5B38EEAFE}" type="parTrans" cxnId="{1DF14556-ABF1-4B71-A02C-29D698F5729A}">
      <dgm:prSet/>
      <dgm:spPr/>
      <dgm:t>
        <a:bodyPr/>
        <a:lstStyle/>
        <a:p>
          <a:endParaRPr lang="en-US"/>
        </a:p>
      </dgm:t>
    </dgm:pt>
    <dgm:pt modelId="{37A05D22-452C-4883-B30C-80374998E200}" type="sibTrans" cxnId="{1DF14556-ABF1-4B71-A02C-29D698F5729A}">
      <dgm:prSet/>
      <dgm:spPr/>
      <dgm:t>
        <a:bodyPr/>
        <a:lstStyle/>
        <a:p>
          <a:endParaRPr lang="en-US"/>
        </a:p>
      </dgm:t>
    </dgm:pt>
    <dgm:pt modelId="{221AD243-DAF4-4931-8A5D-8D2ECD7D83E8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Help L.D.C &amp; small island nations</a:t>
          </a:r>
        </a:p>
      </dgm:t>
    </dgm:pt>
    <dgm:pt modelId="{E6BFCD8D-DCD8-43D2-9E40-39FA5DCA6527}" type="parTrans" cxnId="{7C5D1B08-F40F-4A8A-8DDA-18547C3DA9D0}">
      <dgm:prSet/>
      <dgm:spPr/>
      <dgm:t>
        <a:bodyPr/>
        <a:lstStyle/>
        <a:p>
          <a:endParaRPr lang="en-US"/>
        </a:p>
      </dgm:t>
    </dgm:pt>
    <dgm:pt modelId="{3DACE7F0-2322-4298-B5AB-39829269679E}" type="sibTrans" cxnId="{7C5D1B08-F40F-4A8A-8DDA-18547C3DA9D0}">
      <dgm:prSet/>
      <dgm:spPr/>
      <dgm:t>
        <a:bodyPr/>
        <a:lstStyle/>
        <a:p>
          <a:endParaRPr lang="en-US"/>
        </a:p>
      </dgm:t>
    </dgm:pt>
    <dgm:pt modelId="{BB5665C4-08DB-424B-A122-15537C19CFA4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What to teach?</a:t>
          </a:r>
        </a:p>
      </dgm:t>
    </dgm:pt>
    <dgm:pt modelId="{0759DBEF-5CFB-4040-9E53-0CC15A02CBB0}" type="parTrans" cxnId="{D65F460E-B8D2-4AD5-8591-F7E31E3B3B05}">
      <dgm:prSet/>
      <dgm:spPr/>
      <dgm:t>
        <a:bodyPr/>
        <a:lstStyle/>
        <a:p>
          <a:endParaRPr lang="en-US"/>
        </a:p>
      </dgm:t>
    </dgm:pt>
    <dgm:pt modelId="{7928F565-5034-437A-980D-2E878D3166F4}" type="sibTrans" cxnId="{D65F460E-B8D2-4AD5-8591-F7E31E3B3B05}">
      <dgm:prSet/>
      <dgm:spPr/>
      <dgm:t>
        <a:bodyPr/>
        <a:lstStyle/>
        <a:p>
          <a:endParaRPr lang="en-US"/>
        </a:p>
      </dgm:t>
    </dgm:pt>
    <dgm:pt modelId="{3F6A16F5-6221-49F6-A4CA-BBDC28EE9454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Value edu- global citizenship, non-violence, gender/culture sensitivity, women rights, appreciating diversity</a:t>
          </a:r>
          <a:endParaRPr lang="en-IN" dirty="0">
            <a:latin typeface="Franklin Gothic Medium Cond" panose="020B0606030402020204" pitchFamily="34" charset="0"/>
          </a:endParaRPr>
        </a:p>
      </dgm:t>
    </dgm:pt>
    <dgm:pt modelId="{8700AE07-E1E5-4099-8E66-F4E2068D7CC4}" type="parTrans" cxnId="{9FC35704-4826-4713-8F5C-4E9774692F81}">
      <dgm:prSet/>
      <dgm:spPr/>
      <dgm:t>
        <a:bodyPr/>
        <a:lstStyle/>
        <a:p>
          <a:endParaRPr lang="en-US"/>
        </a:p>
      </dgm:t>
    </dgm:pt>
    <dgm:pt modelId="{1ABE1299-D73B-4738-B2A4-4E2B5C57A670}" type="sibTrans" cxnId="{9FC35704-4826-4713-8F5C-4E9774692F81}">
      <dgm:prSet/>
      <dgm:spPr/>
      <dgm:t>
        <a:bodyPr/>
        <a:lstStyle/>
        <a:p>
          <a:endParaRPr lang="en-US"/>
        </a:p>
      </dgm:t>
    </dgm:pt>
    <dgm:pt modelId="{111BE5DB-4D2F-4976-AF3E-BD570408D588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Vocational </a:t>
          </a:r>
          <a:r>
            <a:rPr lang="en-IN" dirty="0" err="1">
              <a:latin typeface="Franklin Gothic Medium Cond" panose="020B0606030402020204" pitchFamily="34" charset="0"/>
            </a:rPr>
            <a:t>entrp</a:t>
          </a:r>
          <a:r>
            <a:rPr lang="en-IN" dirty="0">
              <a:latin typeface="Franklin Gothic Medium Cond" panose="020B0606030402020204" pitchFamily="34" charset="0"/>
            </a:rPr>
            <a:t>. Skill training </a:t>
          </a:r>
          <a:endParaRPr lang="en-US" dirty="0"/>
        </a:p>
      </dgm:t>
    </dgm:pt>
    <dgm:pt modelId="{0EC719BD-0D78-49DD-BACB-C7123F506ACE}" type="parTrans" cxnId="{4BC5E377-9646-4567-9B09-AB17F195A5DB}">
      <dgm:prSet/>
      <dgm:spPr/>
      <dgm:t>
        <a:bodyPr/>
        <a:lstStyle/>
        <a:p>
          <a:endParaRPr lang="en-US"/>
        </a:p>
      </dgm:t>
    </dgm:pt>
    <dgm:pt modelId="{DA016711-6408-45B3-AA97-D61235BAF1E9}" type="sibTrans" cxnId="{4BC5E377-9646-4567-9B09-AB17F195A5DB}">
      <dgm:prSet/>
      <dgm:spPr/>
      <dgm:t>
        <a:bodyPr/>
        <a:lstStyle/>
        <a:p>
          <a:endParaRPr lang="en-US"/>
        </a:p>
      </dgm:t>
    </dgm:pt>
    <dgm:pt modelId="{2056A1F9-5DCE-4942-AF19-9E1E3A248881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PH, child in conflict (juvies)</a:t>
          </a:r>
        </a:p>
      </dgm:t>
    </dgm:pt>
    <dgm:pt modelId="{5C331422-286E-4871-86E9-5C96B77DE547}" type="parTrans" cxnId="{4A09F840-73FB-4179-8EFD-B0E264B18C9F}">
      <dgm:prSet/>
      <dgm:spPr/>
      <dgm:t>
        <a:bodyPr/>
        <a:lstStyle/>
        <a:p>
          <a:endParaRPr lang="en-US"/>
        </a:p>
      </dgm:t>
    </dgm:pt>
    <dgm:pt modelId="{5B48C731-8332-43F2-9DF1-89DE503D9DA6}" type="sibTrans" cxnId="{4A09F840-73FB-4179-8EFD-B0E264B18C9F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61AAC-E96C-4AE1-8F1F-C34966D34916}" type="pres">
      <dgm:prSet presAssocID="{9041E5BD-3E34-45EA-83BF-4956D62F00B7}" presName="spacer" presStyleCnt="0"/>
      <dgm:spPr/>
    </dgm:pt>
    <dgm:pt modelId="{7C6016D6-85ED-4572-875C-F4464662C746}" type="pres">
      <dgm:prSet presAssocID="{BB5665C4-08DB-424B-A122-15537C19CFA4}" presName="comp" presStyleCnt="0"/>
      <dgm:spPr/>
    </dgm:pt>
    <dgm:pt modelId="{9E6843A6-C1DF-42A9-9714-AB335ACA04A2}" type="pres">
      <dgm:prSet presAssocID="{BB5665C4-08DB-424B-A122-15537C19CFA4}" presName="box" presStyleLbl="node1" presStyleIdx="1" presStyleCnt="3"/>
      <dgm:spPr/>
      <dgm:t>
        <a:bodyPr/>
        <a:lstStyle/>
        <a:p>
          <a:endParaRPr lang="en-US"/>
        </a:p>
      </dgm:t>
    </dgm:pt>
    <dgm:pt modelId="{0846AB27-C69E-4E6B-8C17-F78998B67D9D}" type="pres">
      <dgm:prSet presAssocID="{BB5665C4-08DB-424B-A122-15537C19CFA4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E4D908D-C46B-4FEF-BBB7-35FF8C0E11C1}" type="pres">
      <dgm:prSet presAssocID="{BB5665C4-08DB-424B-A122-15537C19CFA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7B2A8-96A4-45E1-98F1-10F47AD3C8A7}" type="pres">
      <dgm:prSet presAssocID="{7928F565-5034-437A-980D-2E878D3166F4}" presName="spacer" presStyleCnt="0"/>
      <dgm:spPr/>
    </dgm:pt>
    <dgm:pt modelId="{FAE46CE0-AFAB-4369-B98A-51671C054680}" type="pres">
      <dgm:prSet presAssocID="{3D957EF9-6132-44D7-ACE0-395CD41F11C5}" presName="comp" presStyleCnt="0"/>
      <dgm:spPr/>
    </dgm:pt>
    <dgm:pt modelId="{DE0AD5E5-9B76-4402-BF7A-C49296852EF4}" type="pres">
      <dgm:prSet presAssocID="{3D957EF9-6132-44D7-ACE0-395CD41F11C5}" presName="box" presStyleLbl="node1" presStyleIdx="2" presStyleCnt="3"/>
      <dgm:spPr/>
      <dgm:t>
        <a:bodyPr/>
        <a:lstStyle/>
        <a:p>
          <a:endParaRPr lang="en-US"/>
        </a:p>
      </dgm:t>
    </dgm:pt>
    <dgm:pt modelId="{3D99485D-83B7-468D-B4DD-DA5C1D292934}" type="pres">
      <dgm:prSet presAssocID="{3D957EF9-6132-44D7-ACE0-395CD41F11C5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E17558B-F05D-4CE5-86BB-FBE3FB3CB06D}" type="pres">
      <dgm:prSet presAssocID="{3D957EF9-6132-44D7-ACE0-395CD41F11C5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09F840-73FB-4179-8EFD-B0E264B18C9F}" srcId="{D40B1F98-C397-4513-A10E-BE2C7DFBF6FA}" destId="{2056A1F9-5DCE-4942-AF19-9E1E3A248881}" srcOrd="2" destOrd="0" parTransId="{5C331422-286E-4871-86E9-5C96B77DE547}" sibTransId="{5B48C731-8332-43F2-9DF1-89DE503D9DA6}"/>
    <dgm:cxn modelId="{723EBA87-0425-4187-89AE-9929AEFC9067}" type="presOf" srcId="{111BE5DB-4D2F-4976-AF3E-BD570408D588}" destId="{9E4D908D-C46B-4FEF-BBB7-35FF8C0E11C1}" srcOrd="1" destOrd="2" presId="urn:microsoft.com/office/officeart/2005/8/layout/vList4"/>
    <dgm:cxn modelId="{D65F460E-B8D2-4AD5-8591-F7E31E3B3B05}" srcId="{13E079F1-7959-4452-BFCC-E14792E98042}" destId="{BB5665C4-08DB-424B-A122-15537C19CFA4}" srcOrd="1" destOrd="0" parTransId="{0759DBEF-5CFB-4040-9E53-0CC15A02CBB0}" sibTransId="{7928F565-5034-437A-980D-2E878D3166F4}"/>
    <dgm:cxn modelId="{ECAD5E0D-E3CD-43DF-B75B-28F3ED96D83B}" type="presOf" srcId="{DAEA8140-B1A8-4322-A39A-9400EA83A11C}" destId="{56B8E3A7-9D04-4AB6-9E1A-1557F234D344}" srcOrd="0" destOrd="1" presId="urn:microsoft.com/office/officeart/2005/8/layout/vList4"/>
    <dgm:cxn modelId="{05A76D44-C525-4C08-8AF2-7898F9C70C2F}" type="presOf" srcId="{2056A1F9-5DCE-4942-AF19-9E1E3A248881}" destId="{56B8E3A7-9D04-4AB6-9E1A-1557F234D344}" srcOrd="0" destOrd="3" presId="urn:microsoft.com/office/officeart/2005/8/layout/vList4"/>
    <dgm:cxn modelId="{E3202708-01BE-43A8-8DFC-9B18551C9F5A}" type="presOf" srcId="{DAEA8140-B1A8-4322-A39A-9400EA83A11C}" destId="{6FB89213-F7C6-4BFB-91CA-AC4DA43C88AA}" srcOrd="1" destOrd="1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FFF5C32A-906D-4D32-90D7-DE868BB4EFCB}" type="presOf" srcId="{221AD243-DAF4-4931-8A5D-8D2ECD7D83E8}" destId="{0E17558B-F05D-4CE5-86BB-FBE3FB3CB06D}" srcOrd="1" destOrd="2" presId="urn:microsoft.com/office/officeart/2005/8/layout/vList4"/>
    <dgm:cxn modelId="{198E05A9-7DAB-4FA8-96C7-DD283F4FE9B1}" srcId="{13E079F1-7959-4452-BFCC-E14792E98042}" destId="{3D957EF9-6132-44D7-ACE0-395CD41F11C5}" srcOrd="2" destOrd="0" parTransId="{B0F7B1E8-914B-4DB0-83FA-7D7880468940}" sibTransId="{83163B91-A3C7-4389-BE9E-A68070C383A6}"/>
    <dgm:cxn modelId="{9B7D1E26-D7C3-4C51-A5F0-5D0F0EBF379F}" type="presOf" srcId="{221AD243-DAF4-4931-8A5D-8D2ECD7D83E8}" destId="{DE0AD5E5-9B76-4402-BF7A-C49296852EF4}" srcOrd="0" destOrd="2" presId="urn:microsoft.com/office/officeart/2005/8/layout/vList4"/>
    <dgm:cxn modelId="{F23DC44C-814E-47A8-84B3-1168276462B6}" type="presOf" srcId="{54D139C5-6474-4F02-BB9B-5A63D510FDC5}" destId="{6FB89213-F7C6-4BFB-91CA-AC4DA43C88AA}" srcOrd="1" destOrd="2" presId="urn:microsoft.com/office/officeart/2005/8/layout/vList4"/>
    <dgm:cxn modelId="{E7EB0B28-0BBF-4856-A86A-C8D4EB193B33}" type="presOf" srcId="{54D139C5-6474-4F02-BB9B-5A63D510FDC5}" destId="{56B8E3A7-9D04-4AB6-9E1A-1557F234D344}" srcOrd="0" destOrd="2" presId="urn:microsoft.com/office/officeart/2005/8/layout/vList4"/>
    <dgm:cxn modelId="{D4863D31-6418-4B04-817F-BCB9F94A5419}" type="presOf" srcId="{3D957EF9-6132-44D7-ACE0-395CD41F11C5}" destId="{0E17558B-F05D-4CE5-86BB-FBE3FB3CB06D}" srcOrd="1" destOrd="0" presId="urn:microsoft.com/office/officeart/2005/8/layout/vList4"/>
    <dgm:cxn modelId="{93064087-BCE6-4012-AFBF-E6CC2DAD858D}" srcId="{D40B1F98-C397-4513-A10E-BE2C7DFBF6FA}" destId="{DAEA8140-B1A8-4322-A39A-9400EA83A11C}" srcOrd="0" destOrd="0" parTransId="{43DF7BB1-61B9-43D9-A4D4-E702E2A02084}" sibTransId="{85AF14CE-9435-4447-8E02-23A027726813}"/>
    <dgm:cxn modelId="{772FF269-4EB8-4C8F-BBC8-07D47DB620CF}" type="presOf" srcId="{E45FE6F5-9782-4B7C-B28F-377C53E1993E}" destId="{DE0AD5E5-9B76-4402-BF7A-C49296852EF4}" srcOrd="0" destOrd="1" presId="urn:microsoft.com/office/officeart/2005/8/layout/vList4"/>
    <dgm:cxn modelId="{A4DF6F91-3E39-4529-B113-5F7FF4EC59D6}" type="presOf" srcId="{3F6A16F5-6221-49F6-A4CA-BBDC28EE9454}" destId="{9E6843A6-C1DF-42A9-9714-AB335ACA04A2}" srcOrd="0" destOrd="1" presId="urn:microsoft.com/office/officeart/2005/8/layout/vList4"/>
    <dgm:cxn modelId="{A3B04343-F4E3-4E19-8CD5-1D999DC0FC83}" srcId="{3D957EF9-6132-44D7-ACE0-395CD41F11C5}" destId="{E45FE6F5-9782-4B7C-B28F-377C53E1993E}" srcOrd="0" destOrd="0" parTransId="{A3207D36-7F6A-4A03-8CCE-F5A3C9CD52B2}" sibTransId="{17C61D67-3A28-4A89-8129-F8C5BFBA1F6B}"/>
    <dgm:cxn modelId="{7C5D1B08-F40F-4A8A-8DDA-18547C3DA9D0}" srcId="{3D957EF9-6132-44D7-ACE0-395CD41F11C5}" destId="{221AD243-DAF4-4931-8A5D-8D2ECD7D83E8}" srcOrd="1" destOrd="0" parTransId="{E6BFCD8D-DCD8-43D2-9E40-39FA5DCA6527}" sibTransId="{3DACE7F0-2322-4298-B5AB-39829269679E}"/>
    <dgm:cxn modelId="{32EFBD3D-A679-4C37-A1D7-5EE5D6AF2812}" type="presOf" srcId="{3F6A16F5-6221-49F6-A4CA-BBDC28EE9454}" destId="{9E4D908D-C46B-4FEF-BBB7-35FF8C0E11C1}" srcOrd="1" destOrd="1" presId="urn:microsoft.com/office/officeart/2005/8/layout/vList4"/>
    <dgm:cxn modelId="{4BC5E377-9646-4567-9B09-AB17F195A5DB}" srcId="{BB5665C4-08DB-424B-A122-15537C19CFA4}" destId="{111BE5DB-4D2F-4976-AF3E-BD570408D588}" srcOrd="1" destOrd="0" parTransId="{0EC719BD-0D78-49DD-BACB-C7123F506ACE}" sibTransId="{DA016711-6408-45B3-AA97-D61235BAF1E9}"/>
    <dgm:cxn modelId="{9FC35704-4826-4713-8F5C-4E9774692F81}" srcId="{BB5665C4-08DB-424B-A122-15537C19CFA4}" destId="{3F6A16F5-6221-49F6-A4CA-BBDC28EE9454}" srcOrd="0" destOrd="0" parTransId="{8700AE07-E1E5-4099-8E66-F4E2068D7CC4}" sibTransId="{1ABE1299-D73B-4738-B2A4-4E2B5C57A670}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98BAC1C9-A536-4015-95B4-36E5B68A9915}" type="presOf" srcId="{111BE5DB-4D2F-4976-AF3E-BD570408D588}" destId="{9E6843A6-C1DF-42A9-9714-AB335ACA04A2}" srcOrd="0" destOrd="2" presId="urn:microsoft.com/office/officeart/2005/8/layout/vList4"/>
    <dgm:cxn modelId="{1DF14556-ABF1-4B71-A02C-29D698F5729A}" srcId="{D40B1F98-C397-4513-A10E-BE2C7DFBF6FA}" destId="{54D139C5-6474-4F02-BB9B-5A63D510FDC5}" srcOrd="1" destOrd="0" parTransId="{BFA40857-CC36-460D-9E47-56B5B38EEAFE}" sibTransId="{37A05D22-452C-4883-B30C-80374998E200}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35024F5E-C4C4-4A5B-BECB-AD178BABDB8B}" type="presOf" srcId="{3D957EF9-6132-44D7-ACE0-395CD41F11C5}" destId="{DE0AD5E5-9B76-4402-BF7A-C49296852EF4}" srcOrd="0" destOrd="0" presId="urn:microsoft.com/office/officeart/2005/8/layout/vList4"/>
    <dgm:cxn modelId="{E654EDD1-76DA-49C8-829B-290F472E3BAE}" type="presOf" srcId="{2056A1F9-5DCE-4942-AF19-9E1E3A248881}" destId="{6FB89213-F7C6-4BFB-91CA-AC4DA43C88AA}" srcOrd="1" destOrd="3" presId="urn:microsoft.com/office/officeart/2005/8/layout/vList4"/>
    <dgm:cxn modelId="{26BF3A7D-7941-4F54-9005-1F651E3BE310}" type="presOf" srcId="{BB5665C4-08DB-424B-A122-15537C19CFA4}" destId="{9E4D908D-C46B-4FEF-BBB7-35FF8C0E11C1}" srcOrd="1" destOrd="0" presId="urn:microsoft.com/office/officeart/2005/8/layout/vList4"/>
    <dgm:cxn modelId="{1E49D444-A8F0-4429-8F8C-DFF21B6F4BF1}" type="presOf" srcId="{E45FE6F5-9782-4B7C-B28F-377C53E1993E}" destId="{0E17558B-F05D-4CE5-86BB-FBE3FB3CB06D}" srcOrd="1" destOrd="1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42F56C6B-B1F5-4EB8-9AF8-7DC7CEB5836E}" type="presOf" srcId="{BB5665C4-08DB-424B-A122-15537C19CFA4}" destId="{9E6843A6-C1DF-42A9-9714-AB335ACA04A2}" srcOrd="0" destOrd="0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CD0B468B-C1CF-4581-9E7A-49C485BBECD5}" type="presParOf" srcId="{3C9BE20C-AF75-4925-B4BA-D3A1E7B5BC70}" destId="{51561AAC-E96C-4AE1-8F1F-C34966D34916}" srcOrd="1" destOrd="0" presId="urn:microsoft.com/office/officeart/2005/8/layout/vList4"/>
    <dgm:cxn modelId="{4589E3F9-0F4B-40CE-88AB-170175E40B78}" type="presParOf" srcId="{3C9BE20C-AF75-4925-B4BA-D3A1E7B5BC70}" destId="{7C6016D6-85ED-4572-875C-F4464662C746}" srcOrd="2" destOrd="0" presId="urn:microsoft.com/office/officeart/2005/8/layout/vList4"/>
    <dgm:cxn modelId="{FE8EAA08-ACBA-4239-B470-03F6F6663A70}" type="presParOf" srcId="{7C6016D6-85ED-4572-875C-F4464662C746}" destId="{9E6843A6-C1DF-42A9-9714-AB335ACA04A2}" srcOrd="0" destOrd="0" presId="urn:microsoft.com/office/officeart/2005/8/layout/vList4"/>
    <dgm:cxn modelId="{DF7BE1A5-8C38-46A6-95DB-C14BB93D6B67}" type="presParOf" srcId="{7C6016D6-85ED-4572-875C-F4464662C746}" destId="{0846AB27-C69E-4E6B-8C17-F78998B67D9D}" srcOrd="1" destOrd="0" presId="urn:microsoft.com/office/officeart/2005/8/layout/vList4"/>
    <dgm:cxn modelId="{16B166C0-003D-413E-B61E-36FBB4B62794}" type="presParOf" srcId="{7C6016D6-85ED-4572-875C-F4464662C746}" destId="{9E4D908D-C46B-4FEF-BBB7-35FF8C0E11C1}" srcOrd="2" destOrd="0" presId="urn:microsoft.com/office/officeart/2005/8/layout/vList4"/>
    <dgm:cxn modelId="{161E993B-E28A-4837-8A77-42CEF83F623E}" type="presParOf" srcId="{3C9BE20C-AF75-4925-B4BA-D3A1E7B5BC70}" destId="{63B7B2A8-96A4-45E1-98F1-10F47AD3C8A7}" srcOrd="3" destOrd="0" presId="urn:microsoft.com/office/officeart/2005/8/layout/vList4"/>
    <dgm:cxn modelId="{6F30E918-6B85-4D56-B9F8-0F61DCDB7405}" type="presParOf" srcId="{3C9BE20C-AF75-4925-B4BA-D3A1E7B5BC70}" destId="{FAE46CE0-AFAB-4369-B98A-51671C054680}" srcOrd="4" destOrd="0" presId="urn:microsoft.com/office/officeart/2005/8/layout/vList4"/>
    <dgm:cxn modelId="{D8CDBFC1-E165-4776-8E9C-33751D4AE267}" type="presParOf" srcId="{FAE46CE0-AFAB-4369-B98A-51671C054680}" destId="{DE0AD5E5-9B76-4402-BF7A-C49296852EF4}" srcOrd="0" destOrd="0" presId="urn:microsoft.com/office/officeart/2005/8/layout/vList4"/>
    <dgm:cxn modelId="{BBA34267-2D43-4618-ABD6-FB2A061289E9}" type="presParOf" srcId="{FAE46CE0-AFAB-4369-B98A-51671C054680}" destId="{3D99485D-83B7-468D-B4DD-DA5C1D292934}" srcOrd="1" destOrd="0" presId="urn:microsoft.com/office/officeart/2005/8/layout/vList4"/>
    <dgm:cxn modelId="{222F77F0-BEBC-4B51-AFBA-07E3E8FE1604}" type="presParOf" srcId="{FAE46CE0-AFAB-4369-B98A-51671C054680}" destId="{0E17558B-F05D-4CE5-86BB-FBE3FB3CB06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Stop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E423EB6B-5108-4F51-8BA0-73F2C701EC0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Unpaid work</a:t>
          </a:r>
        </a:p>
      </dgm:t>
    </dgm:pt>
    <dgm:pt modelId="{A187FA6A-56BC-4CAE-8B2C-A756E66B259A}" type="parTrans" cxnId="{781FF8EE-886E-4B31-BA77-CBD99A3A8EF7}">
      <dgm:prSet/>
      <dgm:spPr/>
      <dgm:t>
        <a:bodyPr/>
        <a:lstStyle/>
        <a:p>
          <a:endParaRPr lang="en-US"/>
        </a:p>
      </dgm:t>
    </dgm:pt>
    <dgm:pt modelId="{20809D00-3D26-470B-8253-13B1CC58C91E}" type="sibTrans" cxnId="{781FF8EE-886E-4B31-BA77-CBD99A3A8EF7}">
      <dgm:prSet/>
      <dgm:spPr/>
      <dgm:t>
        <a:bodyPr/>
        <a:lstStyle/>
        <a:p>
          <a:endParaRPr lang="en-US"/>
        </a:p>
      </dgm:t>
    </dgm:pt>
    <dgm:pt modelId="{4F497998-CDD0-4E4A-8CE2-4CCAB4E12A7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All forms of violence, Trafficking</a:t>
          </a:r>
        </a:p>
      </dgm:t>
    </dgm:pt>
    <dgm:pt modelId="{2596F02C-7745-49AB-8AC2-71655385D09D}" type="parTrans" cxnId="{DDFF7728-0141-4FC1-8F39-D928E1A88248}">
      <dgm:prSet/>
      <dgm:spPr/>
      <dgm:t>
        <a:bodyPr/>
        <a:lstStyle/>
        <a:p>
          <a:endParaRPr lang="en-US"/>
        </a:p>
      </dgm:t>
    </dgm:pt>
    <dgm:pt modelId="{8835C07D-F57C-4480-93D8-A35E270F9BA8}" type="sibTrans" cxnId="{DDFF7728-0141-4FC1-8F39-D928E1A88248}">
      <dgm:prSet/>
      <dgm:spPr/>
      <dgm:t>
        <a:bodyPr/>
        <a:lstStyle/>
        <a:p>
          <a:endParaRPr lang="en-US"/>
        </a:p>
      </dgm:t>
    </dgm:pt>
    <dgm:pt modelId="{540593E4-6B52-465D-AB53-A4F95B511A2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Forced /Child marriage, female genital mutilation</a:t>
          </a:r>
        </a:p>
      </dgm:t>
    </dgm:pt>
    <dgm:pt modelId="{EBDBD221-3209-435F-88B7-E01F14D71A4B}" type="parTrans" cxnId="{461222B3-B237-49AA-B331-8C62DB439D32}">
      <dgm:prSet/>
      <dgm:spPr/>
      <dgm:t>
        <a:bodyPr/>
        <a:lstStyle/>
        <a:p>
          <a:endParaRPr lang="en-US"/>
        </a:p>
      </dgm:t>
    </dgm:pt>
    <dgm:pt modelId="{8B33AD3F-CB68-4EE4-9320-41E90A2AE4C2}" type="sibTrans" cxnId="{461222B3-B237-49AA-B331-8C62DB439D32}">
      <dgm:prSet/>
      <dgm:spPr/>
      <dgm:t>
        <a:bodyPr/>
        <a:lstStyle/>
        <a:p>
          <a:endParaRPr lang="en-US"/>
        </a:p>
      </dgm:t>
    </dgm:pt>
    <dgm:pt modelId="{1ADC87DE-AB1B-42FB-9C39-B0FC74EFE49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Recognize role in child-care, domestic work</a:t>
          </a:r>
        </a:p>
      </dgm:t>
    </dgm:pt>
    <dgm:pt modelId="{7F8D8450-0F2B-44F4-BA89-0795104F0043}" type="parTrans" cxnId="{1A459A67-631C-443C-9499-427B2A94155A}">
      <dgm:prSet/>
      <dgm:spPr/>
      <dgm:t>
        <a:bodyPr/>
        <a:lstStyle/>
        <a:p>
          <a:endParaRPr lang="en-US"/>
        </a:p>
      </dgm:t>
    </dgm:pt>
    <dgm:pt modelId="{6B0F9F66-04E7-4B12-8C45-50CFCB975B96}" type="sibTrans" cxnId="{1A459A67-631C-443C-9499-427B2A94155A}">
      <dgm:prSet/>
      <dgm:spPr/>
      <dgm:t>
        <a:bodyPr/>
        <a:lstStyle/>
        <a:p>
          <a:endParaRPr lang="en-US"/>
        </a:p>
      </dgm:t>
    </dgm:pt>
    <dgm:pt modelId="{1DB83BCD-2768-45E5-86F8-26E62B28FAA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Promote “Shared responsibility”</a:t>
          </a:r>
        </a:p>
      </dgm:t>
    </dgm:pt>
    <dgm:pt modelId="{23EAA728-8DE1-4EF6-B0D3-2C4275F29B44}" type="parTrans" cxnId="{64735440-8970-4C14-B887-6C091BE193AB}">
      <dgm:prSet/>
      <dgm:spPr/>
      <dgm:t>
        <a:bodyPr/>
        <a:lstStyle/>
        <a:p>
          <a:endParaRPr lang="en-US"/>
        </a:p>
      </dgm:t>
    </dgm:pt>
    <dgm:pt modelId="{4CFB6E5F-872A-42A4-8522-C468F71319C6}" type="sibTrans" cxnId="{64735440-8970-4C14-B887-6C091BE193AB}">
      <dgm:prSet/>
      <dgm:spPr/>
      <dgm:t>
        <a:bodyPr/>
        <a:lstStyle/>
        <a:p>
          <a:endParaRPr lang="en-US"/>
        </a:p>
      </dgm:t>
    </dgm:pt>
    <dgm:pt modelId="{1DACF08C-D11B-464B-8848-6BC81D33B73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Participation</a:t>
          </a:r>
        </a:p>
      </dgm:t>
    </dgm:pt>
    <dgm:pt modelId="{9E5DC3F7-63E0-48D9-87DE-68D1DF768E5D}" type="parTrans" cxnId="{0BA266C2-5B12-4DBE-B0AF-735EACBA85ED}">
      <dgm:prSet/>
      <dgm:spPr/>
      <dgm:t>
        <a:bodyPr/>
        <a:lstStyle/>
        <a:p>
          <a:endParaRPr lang="en-US"/>
        </a:p>
      </dgm:t>
    </dgm:pt>
    <dgm:pt modelId="{B93DFE7B-D144-45CE-BB7F-CF7EC8C19056}" type="sibTrans" cxnId="{0BA266C2-5B12-4DBE-B0AF-735EACBA85ED}">
      <dgm:prSet/>
      <dgm:spPr/>
      <dgm:t>
        <a:bodyPr/>
        <a:lstStyle/>
        <a:p>
          <a:endParaRPr lang="en-US"/>
        </a:p>
      </dgm:t>
    </dgm:pt>
    <dgm:pt modelId="{F79DC6E7-F6C5-460A-8D9A-18E5E00395C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Land/asset ownership rights, inheritance laws</a:t>
          </a:r>
        </a:p>
      </dgm:t>
    </dgm:pt>
    <dgm:pt modelId="{E767595B-2FF5-4E6A-9B60-85AACDCE8A56}" type="parTrans" cxnId="{E91C8792-4709-4DE2-A2BD-F6229A4CC85F}">
      <dgm:prSet/>
      <dgm:spPr/>
      <dgm:t>
        <a:bodyPr/>
        <a:lstStyle/>
        <a:p>
          <a:endParaRPr lang="en-US"/>
        </a:p>
      </dgm:t>
    </dgm:pt>
    <dgm:pt modelId="{FCC50FEB-10AD-496A-A07D-623F5840EA89}" type="sibTrans" cxnId="{E91C8792-4709-4DE2-A2BD-F6229A4CC85F}">
      <dgm:prSet/>
      <dgm:spPr/>
      <dgm:t>
        <a:bodyPr/>
        <a:lstStyle/>
        <a:p>
          <a:endParaRPr lang="en-US"/>
        </a:p>
      </dgm:t>
    </dgm:pt>
    <dgm:pt modelId="{DE82FD2C-22FB-4B09-9ADF-B154BB225A8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Family planning, reproductive health (Beijing platform)</a:t>
          </a:r>
        </a:p>
      </dgm:t>
    </dgm:pt>
    <dgm:pt modelId="{6308F7FA-E68D-49C8-9859-188E3A4473E1}" type="parTrans" cxnId="{8EBA21A1-CD52-4C44-B620-C6358F6A5BF8}">
      <dgm:prSet/>
      <dgm:spPr/>
      <dgm:t>
        <a:bodyPr/>
        <a:lstStyle/>
        <a:p>
          <a:endParaRPr lang="en-US"/>
        </a:p>
      </dgm:t>
    </dgm:pt>
    <dgm:pt modelId="{8C92BF7E-8DF3-4FBA-BA1B-0ED4ACCF0727}" type="sibTrans" cxnId="{8EBA21A1-CD52-4C44-B620-C6358F6A5BF8}">
      <dgm:prSet/>
      <dgm:spPr/>
      <dgm:t>
        <a:bodyPr/>
        <a:lstStyle/>
        <a:p>
          <a:endParaRPr lang="en-US"/>
        </a:p>
      </dgm:t>
    </dgm:pt>
    <dgm:pt modelId="{A1DE6889-2E3C-4C1C-9752-427A985D900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Political partition- ICT/legislation</a:t>
          </a:r>
        </a:p>
      </dgm:t>
    </dgm:pt>
    <dgm:pt modelId="{AF25777E-E8D2-4870-907A-99933B931C0E}" type="parTrans" cxnId="{ED3A8CD4-067F-42F0-BB2F-ECBC4DF47DAA}">
      <dgm:prSet/>
      <dgm:spPr/>
      <dgm:t>
        <a:bodyPr/>
        <a:lstStyle/>
        <a:p>
          <a:endParaRPr lang="en-US"/>
        </a:p>
      </dgm:t>
    </dgm:pt>
    <dgm:pt modelId="{3BF960B7-FC35-486B-949B-78D5831633B7}" type="sibTrans" cxnId="{ED3A8CD4-067F-42F0-BB2F-ECBC4DF47DAA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61AAC-E96C-4AE1-8F1F-C34966D34916}" type="pres">
      <dgm:prSet presAssocID="{9041E5BD-3E34-45EA-83BF-4956D62F00B7}" presName="spacer" presStyleCnt="0"/>
      <dgm:spPr/>
    </dgm:pt>
    <dgm:pt modelId="{CB0B6119-2072-4215-ACE2-64CC9E2A0DD3}" type="pres">
      <dgm:prSet presAssocID="{E423EB6B-5108-4F51-8BA0-73F2C701EC0C}" presName="comp" presStyleCnt="0"/>
      <dgm:spPr/>
    </dgm:pt>
    <dgm:pt modelId="{ED9E51B8-BBB8-4EC8-8D00-6D3127C276A2}" type="pres">
      <dgm:prSet presAssocID="{E423EB6B-5108-4F51-8BA0-73F2C701EC0C}" presName="box" presStyleLbl="node1" presStyleIdx="1" presStyleCnt="3"/>
      <dgm:spPr/>
      <dgm:t>
        <a:bodyPr/>
        <a:lstStyle/>
        <a:p>
          <a:endParaRPr lang="en-US"/>
        </a:p>
      </dgm:t>
    </dgm:pt>
    <dgm:pt modelId="{45B927AF-92E0-4588-B502-796C5C1E5046}" type="pres">
      <dgm:prSet presAssocID="{E423EB6B-5108-4F51-8BA0-73F2C701EC0C}" presName="img" presStyleLbl="fgImgPlace1" presStyleIdx="1" presStyleCnt="3" custScaleX="8510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52DEB780-BF1C-406F-9652-ADDD849E1D55}" type="pres">
      <dgm:prSet presAssocID="{E423EB6B-5108-4F51-8BA0-73F2C701EC0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C47C6-C35D-4012-90A6-0631CCB713D4}" type="pres">
      <dgm:prSet presAssocID="{20809D00-3D26-470B-8253-13B1CC58C91E}" presName="spacer" presStyleCnt="0"/>
      <dgm:spPr/>
    </dgm:pt>
    <dgm:pt modelId="{3ECF0B69-923C-4F7F-9FA5-E99AE933A6B6}" type="pres">
      <dgm:prSet presAssocID="{1DACF08C-D11B-464B-8848-6BC81D33B731}" presName="comp" presStyleCnt="0"/>
      <dgm:spPr/>
    </dgm:pt>
    <dgm:pt modelId="{BF84B92F-D04A-408A-B233-1D8F44BEE47A}" type="pres">
      <dgm:prSet presAssocID="{1DACF08C-D11B-464B-8848-6BC81D33B731}" presName="box" presStyleLbl="node1" presStyleIdx="2" presStyleCnt="3"/>
      <dgm:spPr/>
      <dgm:t>
        <a:bodyPr/>
        <a:lstStyle/>
        <a:p>
          <a:endParaRPr lang="en-US"/>
        </a:p>
      </dgm:t>
    </dgm:pt>
    <dgm:pt modelId="{A704E2E3-C118-46AE-9017-46A73BB4A0F5}" type="pres">
      <dgm:prSet presAssocID="{1DACF08C-D11B-464B-8848-6BC81D33B731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9EE2D0C-1394-40AC-B99F-C1BE8E043BF3}" type="pres">
      <dgm:prSet presAssocID="{1DACF08C-D11B-464B-8848-6BC81D33B73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459A67-631C-443C-9499-427B2A94155A}" srcId="{E423EB6B-5108-4F51-8BA0-73F2C701EC0C}" destId="{1ADC87DE-AB1B-42FB-9C39-B0FC74EFE498}" srcOrd="0" destOrd="0" parTransId="{7F8D8450-0F2B-44F4-BA89-0795104F0043}" sibTransId="{6B0F9F66-04E7-4B12-8C45-50CFCB975B96}"/>
    <dgm:cxn modelId="{781FF8EE-886E-4B31-BA77-CBD99A3A8EF7}" srcId="{13E079F1-7959-4452-BFCC-E14792E98042}" destId="{E423EB6B-5108-4F51-8BA0-73F2C701EC0C}" srcOrd="1" destOrd="0" parTransId="{A187FA6A-56BC-4CAE-8B2C-A756E66B259A}" sibTransId="{20809D00-3D26-470B-8253-13B1CC58C91E}"/>
    <dgm:cxn modelId="{39B77C07-A27B-4404-94A4-0C3A20B7E7D1}" type="presOf" srcId="{DE82FD2C-22FB-4B09-9ADF-B154BB225A8B}" destId="{BF84B92F-D04A-408A-B233-1D8F44BEE47A}" srcOrd="0" destOrd="1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2348133D-6D77-4C2D-B859-F624AFF3ADFF}" type="presOf" srcId="{1ADC87DE-AB1B-42FB-9C39-B0FC74EFE498}" destId="{ED9E51B8-BBB8-4EC8-8D00-6D3127C276A2}" srcOrd="0" destOrd="1" presId="urn:microsoft.com/office/officeart/2005/8/layout/vList4"/>
    <dgm:cxn modelId="{A1497DA3-756C-4C21-AF1E-7F1A67D2F86F}" type="presOf" srcId="{F79DC6E7-F6C5-460A-8D9A-18E5E00395CD}" destId="{C9EE2D0C-1394-40AC-B99F-C1BE8E043BF3}" srcOrd="1" destOrd="2" presId="urn:microsoft.com/office/officeart/2005/8/layout/vList4"/>
    <dgm:cxn modelId="{DDFF7728-0141-4FC1-8F39-D928E1A88248}" srcId="{D40B1F98-C397-4513-A10E-BE2C7DFBF6FA}" destId="{4F497998-CDD0-4E4A-8CE2-4CCAB4E12A73}" srcOrd="0" destOrd="0" parTransId="{2596F02C-7745-49AB-8AC2-71655385D09D}" sibTransId="{8835C07D-F57C-4480-93D8-A35E270F9BA8}"/>
    <dgm:cxn modelId="{CDFF0154-57EA-47BB-AA69-B9382A533A1B}" type="presOf" srcId="{E423EB6B-5108-4F51-8BA0-73F2C701EC0C}" destId="{ED9E51B8-BBB8-4EC8-8D00-6D3127C276A2}" srcOrd="0" destOrd="0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461222B3-B237-49AA-B331-8C62DB439D32}" srcId="{D40B1F98-C397-4513-A10E-BE2C7DFBF6FA}" destId="{540593E4-6B52-465D-AB53-A4F95B511A20}" srcOrd="1" destOrd="0" parTransId="{EBDBD221-3209-435F-88B7-E01F14D71A4B}" sibTransId="{8B33AD3F-CB68-4EE4-9320-41E90A2AE4C2}"/>
    <dgm:cxn modelId="{0BA266C2-5B12-4DBE-B0AF-735EACBA85ED}" srcId="{13E079F1-7959-4452-BFCC-E14792E98042}" destId="{1DACF08C-D11B-464B-8848-6BC81D33B731}" srcOrd="2" destOrd="0" parTransId="{9E5DC3F7-63E0-48D9-87DE-68D1DF768E5D}" sibTransId="{B93DFE7B-D144-45CE-BB7F-CF7EC8C19056}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991CBCB5-6F26-4619-B8BC-84C84850F8B3}" type="presOf" srcId="{1DACF08C-D11B-464B-8848-6BC81D33B731}" destId="{BF84B92F-D04A-408A-B233-1D8F44BEE47A}" srcOrd="0" destOrd="0" presId="urn:microsoft.com/office/officeart/2005/8/layout/vList4"/>
    <dgm:cxn modelId="{AD561864-8361-4C3B-94EF-BF0C64778185}" type="presOf" srcId="{540593E4-6B52-465D-AB53-A4F95B511A20}" destId="{56B8E3A7-9D04-4AB6-9E1A-1557F234D344}" srcOrd="0" destOrd="2" presId="urn:microsoft.com/office/officeart/2005/8/layout/vList4"/>
    <dgm:cxn modelId="{0D00515F-4516-4534-8E7A-E89DF3C07845}" type="presOf" srcId="{4F497998-CDD0-4E4A-8CE2-4CCAB4E12A73}" destId="{56B8E3A7-9D04-4AB6-9E1A-1557F234D344}" srcOrd="0" destOrd="1" presId="urn:microsoft.com/office/officeart/2005/8/layout/vList4"/>
    <dgm:cxn modelId="{ED3A8CD4-067F-42F0-BB2F-ECBC4DF47DAA}" srcId="{1DACF08C-D11B-464B-8848-6BC81D33B731}" destId="{A1DE6889-2E3C-4C1C-9752-427A985D9002}" srcOrd="2" destOrd="0" parTransId="{AF25777E-E8D2-4870-907A-99933B931C0E}" sibTransId="{3BF960B7-FC35-486B-949B-78D5831633B7}"/>
    <dgm:cxn modelId="{CB1709A6-4BF4-4B06-9A92-D42C30D37477}" type="presOf" srcId="{1ADC87DE-AB1B-42FB-9C39-B0FC74EFE498}" destId="{52DEB780-BF1C-406F-9652-ADDD849E1D55}" srcOrd="1" destOrd="1" presId="urn:microsoft.com/office/officeart/2005/8/layout/vList4"/>
    <dgm:cxn modelId="{20283E77-FFE3-43B6-BA48-AD48C93D0E3C}" type="presOf" srcId="{1DB83BCD-2768-45E5-86F8-26E62B28FAAE}" destId="{ED9E51B8-BBB8-4EC8-8D00-6D3127C276A2}" srcOrd="0" destOrd="2" presId="urn:microsoft.com/office/officeart/2005/8/layout/vList4"/>
    <dgm:cxn modelId="{28C0F393-A08B-4FB2-9124-10A429E62E7A}" type="presOf" srcId="{DE82FD2C-22FB-4B09-9ADF-B154BB225A8B}" destId="{C9EE2D0C-1394-40AC-B99F-C1BE8E043BF3}" srcOrd="1" destOrd="1" presId="urn:microsoft.com/office/officeart/2005/8/layout/vList4"/>
    <dgm:cxn modelId="{250C53BB-96F4-4A84-8040-8EFA3531B226}" type="presOf" srcId="{F79DC6E7-F6C5-460A-8D9A-18E5E00395CD}" destId="{BF84B92F-D04A-408A-B233-1D8F44BEE47A}" srcOrd="0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3CC2D895-FB0D-4D99-B250-1801792E458A}" type="presOf" srcId="{1DACF08C-D11B-464B-8848-6BC81D33B731}" destId="{C9EE2D0C-1394-40AC-B99F-C1BE8E043BF3}" srcOrd="1" destOrd="0" presId="urn:microsoft.com/office/officeart/2005/8/layout/vList4"/>
    <dgm:cxn modelId="{4D5EA10A-B77E-44A1-B124-E2D4188178D3}" type="presOf" srcId="{E423EB6B-5108-4F51-8BA0-73F2C701EC0C}" destId="{52DEB780-BF1C-406F-9652-ADDD849E1D55}" srcOrd="1" destOrd="0" presId="urn:microsoft.com/office/officeart/2005/8/layout/vList4"/>
    <dgm:cxn modelId="{230FDD15-DADE-492F-9521-029477F0B5BD}" type="presOf" srcId="{1DB83BCD-2768-45E5-86F8-26E62B28FAAE}" destId="{52DEB780-BF1C-406F-9652-ADDD849E1D55}" srcOrd="1" destOrd="2" presId="urn:microsoft.com/office/officeart/2005/8/layout/vList4"/>
    <dgm:cxn modelId="{8EBA21A1-CD52-4C44-B620-C6358F6A5BF8}" srcId="{1DACF08C-D11B-464B-8848-6BC81D33B731}" destId="{DE82FD2C-22FB-4B09-9ADF-B154BB225A8B}" srcOrd="0" destOrd="0" parTransId="{6308F7FA-E68D-49C8-9859-188E3A4473E1}" sibTransId="{8C92BF7E-8DF3-4FBA-BA1B-0ED4ACCF0727}"/>
    <dgm:cxn modelId="{64735440-8970-4C14-B887-6C091BE193AB}" srcId="{E423EB6B-5108-4F51-8BA0-73F2C701EC0C}" destId="{1DB83BCD-2768-45E5-86F8-26E62B28FAAE}" srcOrd="1" destOrd="0" parTransId="{23EAA728-8DE1-4EF6-B0D3-2C4275F29B44}" sibTransId="{4CFB6E5F-872A-42A4-8522-C468F71319C6}"/>
    <dgm:cxn modelId="{0244E745-A322-4106-BCC2-0656AD70BE85}" type="presOf" srcId="{540593E4-6B52-465D-AB53-A4F95B511A20}" destId="{6FB89213-F7C6-4BFB-91CA-AC4DA43C88AA}" srcOrd="1" destOrd="2" presId="urn:microsoft.com/office/officeart/2005/8/layout/vList4"/>
    <dgm:cxn modelId="{7ADC92A6-B33D-4DDB-AF40-79511B46AF8A}" type="presOf" srcId="{A1DE6889-2E3C-4C1C-9752-427A985D9002}" destId="{C9EE2D0C-1394-40AC-B99F-C1BE8E043BF3}" srcOrd="1" destOrd="3" presId="urn:microsoft.com/office/officeart/2005/8/layout/vList4"/>
    <dgm:cxn modelId="{D70FDEA9-7447-440B-B37C-BFA316D3FE48}" type="presOf" srcId="{4F497998-CDD0-4E4A-8CE2-4CCAB4E12A73}" destId="{6FB89213-F7C6-4BFB-91CA-AC4DA43C88AA}" srcOrd="1" destOrd="1" presId="urn:microsoft.com/office/officeart/2005/8/layout/vList4"/>
    <dgm:cxn modelId="{E91C8792-4709-4DE2-A2BD-F6229A4CC85F}" srcId="{1DACF08C-D11B-464B-8848-6BC81D33B731}" destId="{F79DC6E7-F6C5-460A-8D9A-18E5E00395CD}" srcOrd="1" destOrd="0" parTransId="{E767595B-2FF5-4E6A-9B60-85AACDCE8A56}" sibTransId="{FCC50FEB-10AD-496A-A07D-623F5840EA89}"/>
    <dgm:cxn modelId="{3891E64F-1EF9-4D6E-B0B4-D2629B16AF59}" type="presOf" srcId="{A1DE6889-2E3C-4C1C-9752-427A985D9002}" destId="{BF84B92F-D04A-408A-B233-1D8F44BEE47A}" srcOrd="0" destOrd="3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1267AFC0-71A0-4ECF-A399-02BF48EF9A4C}" type="presParOf" srcId="{3C9BE20C-AF75-4925-B4BA-D3A1E7B5BC70}" destId="{51561AAC-E96C-4AE1-8F1F-C34966D34916}" srcOrd="1" destOrd="0" presId="urn:microsoft.com/office/officeart/2005/8/layout/vList4"/>
    <dgm:cxn modelId="{4A475F3A-1512-4734-AB98-7CBF55616A3E}" type="presParOf" srcId="{3C9BE20C-AF75-4925-B4BA-D3A1E7B5BC70}" destId="{CB0B6119-2072-4215-ACE2-64CC9E2A0DD3}" srcOrd="2" destOrd="0" presId="urn:microsoft.com/office/officeart/2005/8/layout/vList4"/>
    <dgm:cxn modelId="{48F300A7-3583-461A-8EF4-B5D523C413D0}" type="presParOf" srcId="{CB0B6119-2072-4215-ACE2-64CC9E2A0DD3}" destId="{ED9E51B8-BBB8-4EC8-8D00-6D3127C276A2}" srcOrd="0" destOrd="0" presId="urn:microsoft.com/office/officeart/2005/8/layout/vList4"/>
    <dgm:cxn modelId="{F5A69521-A52B-459F-AA59-C50E534C7DF0}" type="presParOf" srcId="{CB0B6119-2072-4215-ACE2-64CC9E2A0DD3}" destId="{45B927AF-92E0-4588-B502-796C5C1E5046}" srcOrd="1" destOrd="0" presId="urn:microsoft.com/office/officeart/2005/8/layout/vList4"/>
    <dgm:cxn modelId="{DB6AB950-9D58-448A-8E6B-6B4FC8F1A30E}" type="presParOf" srcId="{CB0B6119-2072-4215-ACE2-64CC9E2A0DD3}" destId="{52DEB780-BF1C-406F-9652-ADDD849E1D55}" srcOrd="2" destOrd="0" presId="urn:microsoft.com/office/officeart/2005/8/layout/vList4"/>
    <dgm:cxn modelId="{49068FA7-86B5-44CD-A2C5-BF1B646BE208}" type="presParOf" srcId="{3C9BE20C-AF75-4925-B4BA-D3A1E7B5BC70}" destId="{FF9C47C6-C35D-4012-90A6-0631CCB713D4}" srcOrd="3" destOrd="0" presId="urn:microsoft.com/office/officeart/2005/8/layout/vList4"/>
    <dgm:cxn modelId="{B0222DD6-5DE2-4A75-A878-483A95B366AC}" type="presParOf" srcId="{3C9BE20C-AF75-4925-B4BA-D3A1E7B5BC70}" destId="{3ECF0B69-923C-4F7F-9FA5-E99AE933A6B6}" srcOrd="4" destOrd="0" presId="urn:microsoft.com/office/officeart/2005/8/layout/vList4"/>
    <dgm:cxn modelId="{F920C8E7-36CF-4D61-B073-2595B9EB54F2}" type="presParOf" srcId="{3ECF0B69-923C-4F7F-9FA5-E99AE933A6B6}" destId="{BF84B92F-D04A-408A-B233-1D8F44BEE47A}" srcOrd="0" destOrd="0" presId="urn:microsoft.com/office/officeart/2005/8/layout/vList4"/>
    <dgm:cxn modelId="{27A7ABDB-E4B9-4B07-8AA7-CC47520B370E}" type="presParOf" srcId="{3ECF0B69-923C-4F7F-9FA5-E99AE933A6B6}" destId="{A704E2E3-C118-46AE-9017-46A73BB4A0F5}" srcOrd="1" destOrd="0" presId="urn:microsoft.com/office/officeart/2005/8/layout/vList4"/>
    <dgm:cxn modelId="{7842D823-22F0-4DC1-98CA-490B5B5BFE1C}" type="presParOf" srcId="{3ECF0B69-923C-4F7F-9FA5-E99AE933A6B6}" destId="{C9EE2D0C-1394-40AC-B99F-C1BE8E043BF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Provide water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5DD6C77C-B32B-4905-BACB-9DDDBB04A65B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safe and affordable drinking</a:t>
          </a:r>
        </a:p>
      </dgm:t>
    </dgm:pt>
    <dgm:pt modelId="{167E2982-C096-4407-91CE-244B10BECA32}" type="parTrans" cxnId="{CE228381-BE78-4069-AE55-AAC912BE4D50}">
      <dgm:prSet/>
      <dgm:spPr/>
      <dgm:t>
        <a:bodyPr/>
        <a:lstStyle/>
        <a:p>
          <a:endParaRPr lang="en-US"/>
        </a:p>
      </dgm:t>
    </dgm:pt>
    <dgm:pt modelId="{1A79EB53-C56A-450F-8B44-96CF341E0D68}" type="sibTrans" cxnId="{CE228381-BE78-4069-AE55-AAC912BE4D50}">
      <dgm:prSet/>
      <dgm:spPr/>
      <dgm:t>
        <a:bodyPr/>
        <a:lstStyle/>
        <a:p>
          <a:endParaRPr lang="en-US"/>
        </a:p>
      </dgm:t>
    </dgm:pt>
    <dgm:pt modelId="{8FE58900-2325-48D4-8F63-5EF960A6EBF6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universal and equitable access </a:t>
          </a:r>
        </a:p>
      </dgm:t>
    </dgm:pt>
    <dgm:pt modelId="{5FB1DE18-06C3-41C5-A3C1-DEA12DA4C978}" type="parTrans" cxnId="{8EF928E3-D657-41BA-96CA-6141EC3D2CED}">
      <dgm:prSet/>
      <dgm:spPr/>
      <dgm:t>
        <a:bodyPr/>
        <a:lstStyle/>
        <a:p>
          <a:endParaRPr lang="en-US"/>
        </a:p>
      </dgm:t>
    </dgm:pt>
    <dgm:pt modelId="{849EA160-8EBC-4297-BC1E-56F6A95FA3FE}" type="sibTrans" cxnId="{8EF928E3-D657-41BA-96CA-6141EC3D2CED}">
      <dgm:prSet/>
      <dgm:spPr/>
      <dgm:t>
        <a:bodyPr/>
        <a:lstStyle/>
        <a:p>
          <a:endParaRPr lang="en-US"/>
        </a:p>
      </dgm:t>
    </dgm:pt>
    <dgm:pt modelId="{7117FC61-28C6-4245-BA89-5D0CA901F179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Manage</a:t>
          </a:r>
        </a:p>
      </dgm:t>
    </dgm:pt>
    <dgm:pt modelId="{5697E032-CCA6-43E6-8C0C-937D1DFADD41}" type="parTrans" cxnId="{847DE51F-54FD-4732-862B-BC613E190282}">
      <dgm:prSet/>
      <dgm:spPr/>
      <dgm:t>
        <a:bodyPr/>
        <a:lstStyle/>
        <a:p>
          <a:endParaRPr lang="en-US"/>
        </a:p>
      </dgm:t>
    </dgm:pt>
    <dgm:pt modelId="{94F17865-835C-49D9-8876-1EBE7A014294}" type="sibTrans" cxnId="{847DE51F-54FD-4732-862B-BC613E190282}">
      <dgm:prSet/>
      <dgm:spPr/>
      <dgm:t>
        <a:bodyPr/>
        <a:lstStyle/>
        <a:p>
          <a:endParaRPr lang="en-US"/>
        </a:p>
      </dgm:t>
    </dgm:pt>
    <dgm:pt modelId="{07D73620-ED1B-4DF2-8340-83BD17AF9C74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integrated water resources management- trans-national</a:t>
          </a:r>
        </a:p>
      </dgm:t>
    </dgm:pt>
    <dgm:pt modelId="{3C5E57C2-007B-47EA-9119-92CACA12384B}" type="parTrans" cxnId="{A50C7770-11FE-414A-A4C8-E47BE6861299}">
      <dgm:prSet/>
      <dgm:spPr/>
      <dgm:t>
        <a:bodyPr/>
        <a:lstStyle/>
        <a:p>
          <a:endParaRPr lang="en-US"/>
        </a:p>
      </dgm:t>
    </dgm:pt>
    <dgm:pt modelId="{6B31EB7E-0DFA-41F7-85E8-4543931B2290}" type="sibTrans" cxnId="{A50C7770-11FE-414A-A4C8-E47BE6861299}">
      <dgm:prSet/>
      <dgm:spPr/>
      <dgm:t>
        <a:bodyPr/>
        <a:lstStyle/>
        <a:p>
          <a:endParaRPr lang="en-US"/>
        </a:p>
      </dgm:t>
    </dgm:pt>
    <dgm:pt modelId="{7E014885-05DD-427A-892F-D7645EC804A1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Local community participation</a:t>
          </a:r>
        </a:p>
      </dgm:t>
    </dgm:pt>
    <dgm:pt modelId="{DE1EE8BB-0B81-4C18-BF50-4BB010696F65}" type="parTrans" cxnId="{30CCC1D4-49A8-4F30-AA2A-5DE8BAB26C13}">
      <dgm:prSet/>
      <dgm:spPr/>
      <dgm:t>
        <a:bodyPr/>
        <a:lstStyle/>
        <a:p>
          <a:endParaRPr lang="en-US"/>
        </a:p>
      </dgm:t>
    </dgm:pt>
    <dgm:pt modelId="{74C96ED1-CE7B-49E6-A0CC-926303E93615}" type="sibTrans" cxnId="{30CCC1D4-49A8-4F30-AA2A-5DE8BAB26C13}">
      <dgm:prSet/>
      <dgm:spPr/>
      <dgm:t>
        <a:bodyPr/>
        <a:lstStyle/>
        <a:p>
          <a:endParaRPr lang="en-US"/>
        </a:p>
      </dgm:t>
    </dgm:pt>
    <dgm:pt modelId="{55B8D42C-057E-4424-A6AF-DDBF335C7F19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water-related ecosystems: protect and restore- mountain, forest, river, lakes</a:t>
          </a:r>
        </a:p>
      </dgm:t>
    </dgm:pt>
    <dgm:pt modelId="{3CF88C3C-5214-4B78-97C3-A6C0F04379E6}" type="parTrans" cxnId="{BD33EEDE-3265-4A35-BD31-86829FB20A81}">
      <dgm:prSet/>
      <dgm:spPr/>
      <dgm:t>
        <a:bodyPr/>
        <a:lstStyle/>
        <a:p>
          <a:endParaRPr lang="en-US"/>
        </a:p>
      </dgm:t>
    </dgm:pt>
    <dgm:pt modelId="{8E465D3E-8AB5-4A63-9627-AF3E1BC33A40}" type="sibTrans" cxnId="{BD33EEDE-3265-4A35-BD31-86829FB20A81}">
      <dgm:prSet/>
      <dgm:spPr/>
      <dgm:t>
        <a:bodyPr/>
        <a:lstStyle/>
        <a:p>
          <a:endParaRPr lang="en-US"/>
        </a:p>
      </dgm:t>
    </dgm:pt>
    <dgm:pt modelId="{BD5DEE24-2103-43C1-B4CE-EE9B97A67D7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Stop / reduce</a:t>
          </a:r>
          <a:endParaRPr lang="en-IN" dirty="0">
            <a:latin typeface="Franklin Gothic Medium Cond" panose="020B0606030402020204" pitchFamily="34" charset="0"/>
          </a:endParaRPr>
        </a:p>
      </dgm:t>
    </dgm:pt>
    <dgm:pt modelId="{123CB4BD-96BF-4FA8-B310-0260A9A2ECBD}" type="parTrans" cxnId="{49E549B4-2C4B-42F9-BF29-72B212D7BD1F}">
      <dgm:prSet/>
      <dgm:spPr/>
      <dgm:t>
        <a:bodyPr/>
        <a:lstStyle/>
        <a:p>
          <a:endParaRPr lang="en-US"/>
        </a:p>
      </dgm:t>
    </dgm:pt>
    <dgm:pt modelId="{13A1BD95-4EFC-42FE-AAA6-0122EE984EDB}" type="sibTrans" cxnId="{49E549B4-2C4B-42F9-BF29-72B212D7BD1F}">
      <dgm:prSet/>
      <dgm:spPr/>
      <dgm:t>
        <a:bodyPr/>
        <a:lstStyle/>
        <a:p>
          <a:endParaRPr lang="en-US"/>
        </a:p>
      </dgm:t>
    </dgm:pt>
    <dgm:pt modelId="{7963B74D-A9A8-4BA7-A5AC-F12F2A21FDE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Open defecation esp. females</a:t>
          </a:r>
        </a:p>
      </dgm:t>
    </dgm:pt>
    <dgm:pt modelId="{9BEA8855-74DF-4063-9306-42772C883B8C}" type="parTrans" cxnId="{F2FCF55C-ECC0-4BE7-BE9C-EB5445C0EBBA}">
      <dgm:prSet/>
      <dgm:spPr/>
      <dgm:t>
        <a:bodyPr/>
        <a:lstStyle/>
        <a:p>
          <a:endParaRPr lang="en-US"/>
        </a:p>
      </dgm:t>
    </dgm:pt>
    <dgm:pt modelId="{8FAA9BE8-137D-472D-8234-50E5B293DF6E}" type="sibTrans" cxnId="{F2FCF55C-ECC0-4BE7-BE9C-EB5445C0EBBA}">
      <dgm:prSet/>
      <dgm:spPr/>
      <dgm:t>
        <a:bodyPr/>
        <a:lstStyle/>
        <a:p>
          <a:endParaRPr lang="en-US"/>
        </a:p>
      </dgm:t>
    </dgm:pt>
    <dgm:pt modelId="{C9C9FF7F-4515-463A-B8D1-62C696A5FAF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Release o chemicals/waster water in rivers/lakes/sea</a:t>
          </a:r>
        </a:p>
      </dgm:t>
    </dgm:pt>
    <dgm:pt modelId="{4D8612C7-AE17-49B1-BA79-6E8C0EA8129F}" type="parTrans" cxnId="{539B954B-7B30-4581-A420-CF478A768A99}">
      <dgm:prSet/>
      <dgm:spPr/>
      <dgm:t>
        <a:bodyPr/>
        <a:lstStyle/>
        <a:p>
          <a:endParaRPr lang="en-US"/>
        </a:p>
      </dgm:t>
    </dgm:pt>
    <dgm:pt modelId="{45471F39-EA10-499C-BD6C-0631B913C8A1}" type="sibTrans" cxnId="{539B954B-7B30-4581-A420-CF478A768A99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61AAC-E96C-4AE1-8F1F-C34966D34916}" type="pres">
      <dgm:prSet presAssocID="{9041E5BD-3E34-45EA-83BF-4956D62F00B7}" presName="spacer" presStyleCnt="0"/>
      <dgm:spPr/>
    </dgm:pt>
    <dgm:pt modelId="{69659F6A-BE08-410A-9E6A-77D3718E0C09}" type="pres">
      <dgm:prSet presAssocID="{BD5DEE24-2103-43C1-B4CE-EE9B97A67D71}" presName="comp" presStyleCnt="0"/>
      <dgm:spPr/>
    </dgm:pt>
    <dgm:pt modelId="{3D6183BB-2E41-42A1-B160-A1704E6DBF1C}" type="pres">
      <dgm:prSet presAssocID="{BD5DEE24-2103-43C1-B4CE-EE9B97A67D71}" presName="box" presStyleLbl="node1" presStyleIdx="1" presStyleCnt="3"/>
      <dgm:spPr/>
      <dgm:t>
        <a:bodyPr/>
        <a:lstStyle/>
        <a:p>
          <a:endParaRPr lang="en-US"/>
        </a:p>
      </dgm:t>
    </dgm:pt>
    <dgm:pt modelId="{6865ED12-E300-4EA4-8194-39D6A7EDCED3}" type="pres">
      <dgm:prSet presAssocID="{BD5DEE24-2103-43C1-B4CE-EE9B97A67D71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F552D489-F4A4-4FDE-BEA9-F45092B91558}" type="pres">
      <dgm:prSet presAssocID="{BD5DEE24-2103-43C1-B4CE-EE9B97A67D7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C01BA-683B-4858-91FC-E115ED36B729}" type="pres">
      <dgm:prSet presAssocID="{13A1BD95-4EFC-42FE-AAA6-0122EE984EDB}" presName="spacer" presStyleCnt="0"/>
      <dgm:spPr/>
    </dgm:pt>
    <dgm:pt modelId="{49B0E337-23FE-49DB-8B1E-433B23A2147E}" type="pres">
      <dgm:prSet presAssocID="{7117FC61-28C6-4245-BA89-5D0CA901F179}" presName="comp" presStyleCnt="0"/>
      <dgm:spPr/>
    </dgm:pt>
    <dgm:pt modelId="{F4728A1B-FE15-4CD7-AC8E-B7FEBF7329AA}" type="pres">
      <dgm:prSet presAssocID="{7117FC61-28C6-4245-BA89-5D0CA901F179}" presName="box" presStyleLbl="node1" presStyleIdx="2" presStyleCnt="3"/>
      <dgm:spPr/>
      <dgm:t>
        <a:bodyPr/>
        <a:lstStyle/>
        <a:p>
          <a:endParaRPr lang="en-US"/>
        </a:p>
      </dgm:t>
    </dgm:pt>
    <dgm:pt modelId="{73757BE0-A5F9-48D7-9C7C-044D419D7568}" type="pres">
      <dgm:prSet presAssocID="{7117FC61-28C6-4245-BA89-5D0CA901F179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742C0A91-B7AE-4667-9B66-546972C5A9C0}" type="pres">
      <dgm:prSet presAssocID="{7117FC61-28C6-4245-BA89-5D0CA901F179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FCF55C-ECC0-4BE7-BE9C-EB5445C0EBBA}" srcId="{BD5DEE24-2103-43C1-B4CE-EE9B97A67D71}" destId="{7963B74D-A9A8-4BA7-A5AC-F12F2A21FDE1}" srcOrd="0" destOrd="0" parTransId="{9BEA8855-74DF-4063-9306-42772C883B8C}" sibTransId="{8FAA9BE8-137D-472D-8234-50E5B293DF6E}"/>
    <dgm:cxn modelId="{49E549B4-2C4B-42F9-BF29-72B212D7BD1F}" srcId="{13E079F1-7959-4452-BFCC-E14792E98042}" destId="{BD5DEE24-2103-43C1-B4CE-EE9B97A67D71}" srcOrd="1" destOrd="0" parTransId="{123CB4BD-96BF-4FA8-B310-0260A9A2ECBD}" sibTransId="{13A1BD95-4EFC-42FE-AAA6-0122EE984EDB}"/>
    <dgm:cxn modelId="{CED8434E-ED2E-442D-9C0C-032BE28E4C43}" type="presOf" srcId="{7963B74D-A9A8-4BA7-A5AC-F12F2A21FDE1}" destId="{F552D489-F4A4-4FDE-BEA9-F45092B91558}" srcOrd="1" destOrd="1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7A260EEF-5C3A-4E6E-8A88-1EF776E59E14}" type="presOf" srcId="{07D73620-ED1B-4DF2-8340-83BD17AF9C74}" destId="{742C0A91-B7AE-4667-9B66-546972C5A9C0}" srcOrd="1" destOrd="1" presId="urn:microsoft.com/office/officeart/2005/8/layout/vList4"/>
    <dgm:cxn modelId="{F6C6BD65-8D40-4EE6-9A52-87B17848534A}" type="presOf" srcId="{7117FC61-28C6-4245-BA89-5D0CA901F179}" destId="{F4728A1B-FE15-4CD7-AC8E-B7FEBF7329AA}" srcOrd="0" destOrd="0" presId="urn:microsoft.com/office/officeart/2005/8/layout/vList4"/>
    <dgm:cxn modelId="{847DE51F-54FD-4732-862B-BC613E190282}" srcId="{13E079F1-7959-4452-BFCC-E14792E98042}" destId="{7117FC61-28C6-4245-BA89-5D0CA901F179}" srcOrd="2" destOrd="0" parTransId="{5697E032-CCA6-43E6-8C0C-937D1DFADD41}" sibTransId="{94F17865-835C-49D9-8876-1EBE7A014294}"/>
    <dgm:cxn modelId="{46488B8C-3814-4DED-B9D7-2A030B887223}" type="presOf" srcId="{5DD6C77C-B32B-4905-BACB-9DDDBB04A65B}" destId="{6FB89213-F7C6-4BFB-91CA-AC4DA43C88AA}" srcOrd="1" destOrd="1" presId="urn:microsoft.com/office/officeart/2005/8/layout/vList4"/>
    <dgm:cxn modelId="{E0598FD8-0F27-45F0-8F73-F3C5DB7CA111}" type="presOf" srcId="{55B8D42C-057E-4424-A6AF-DDBF335C7F19}" destId="{F4728A1B-FE15-4CD7-AC8E-B7FEBF7329AA}" srcOrd="0" destOrd="3" presId="urn:microsoft.com/office/officeart/2005/8/layout/vList4"/>
    <dgm:cxn modelId="{633CF766-6817-4B49-94CC-43788109F552}" type="presOf" srcId="{BD5DEE24-2103-43C1-B4CE-EE9B97A67D71}" destId="{F552D489-F4A4-4FDE-BEA9-F45092B91558}" srcOrd="1" destOrd="0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DC7B325B-9B4E-4D7A-8C54-6714AD61F057}" type="presOf" srcId="{C9C9FF7F-4515-463A-B8D1-62C696A5FAF8}" destId="{F552D489-F4A4-4FDE-BEA9-F45092B91558}" srcOrd="1" destOrd="2" presId="urn:microsoft.com/office/officeart/2005/8/layout/vList4"/>
    <dgm:cxn modelId="{0DC37B53-2441-4E45-BA74-352DAC1EABAC}" type="presOf" srcId="{8FE58900-2325-48D4-8F63-5EF960A6EBF6}" destId="{6FB89213-F7C6-4BFB-91CA-AC4DA43C88AA}" srcOrd="1" destOrd="2" presId="urn:microsoft.com/office/officeart/2005/8/layout/vList4"/>
    <dgm:cxn modelId="{42941CF4-49E3-41D4-A507-380A8B7C0E29}" type="presOf" srcId="{5DD6C77C-B32B-4905-BACB-9DDDBB04A65B}" destId="{56B8E3A7-9D04-4AB6-9E1A-1557F234D344}" srcOrd="0" destOrd="1" presId="urn:microsoft.com/office/officeart/2005/8/layout/vList4"/>
    <dgm:cxn modelId="{CE7917E8-1421-4783-B21F-65FF41C811C3}" type="presOf" srcId="{7E014885-05DD-427A-892F-D7645EC804A1}" destId="{F4728A1B-FE15-4CD7-AC8E-B7FEBF7329AA}" srcOrd="0" destOrd="2" presId="urn:microsoft.com/office/officeart/2005/8/layout/vList4"/>
    <dgm:cxn modelId="{E533032B-40DD-44C1-91D5-917043FB719E}" type="presOf" srcId="{BD5DEE24-2103-43C1-B4CE-EE9B97A67D71}" destId="{3D6183BB-2E41-42A1-B160-A1704E6DBF1C}" srcOrd="0" destOrd="0" presId="urn:microsoft.com/office/officeart/2005/8/layout/vList4"/>
    <dgm:cxn modelId="{539B954B-7B30-4581-A420-CF478A768A99}" srcId="{BD5DEE24-2103-43C1-B4CE-EE9B97A67D71}" destId="{C9C9FF7F-4515-463A-B8D1-62C696A5FAF8}" srcOrd="1" destOrd="0" parTransId="{4D8612C7-AE17-49B1-BA79-6E8C0EA8129F}" sibTransId="{45471F39-EA10-499C-BD6C-0631B913C8A1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30CCC1D4-49A8-4F30-AA2A-5DE8BAB26C13}" srcId="{7117FC61-28C6-4245-BA89-5D0CA901F179}" destId="{7E014885-05DD-427A-892F-D7645EC804A1}" srcOrd="1" destOrd="0" parTransId="{DE1EE8BB-0B81-4C18-BF50-4BB010696F65}" sibTransId="{74C96ED1-CE7B-49E6-A0CC-926303E93615}"/>
    <dgm:cxn modelId="{CDFB93B9-DEAE-4BDA-A06B-D41F357A803F}" type="presOf" srcId="{07D73620-ED1B-4DF2-8340-83BD17AF9C74}" destId="{F4728A1B-FE15-4CD7-AC8E-B7FEBF7329AA}" srcOrd="0" destOrd="1" presId="urn:microsoft.com/office/officeart/2005/8/layout/vList4"/>
    <dgm:cxn modelId="{E18D4F98-AAF8-4455-85EA-4D9563671D6F}" type="presOf" srcId="{7963B74D-A9A8-4BA7-A5AC-F12F2A21FDE1}" destId="{3D6183BB-2E41-42A1-B160-A1704E6DBF1C}" srcOrd="0" destOrd="1" presId="urn:microsoft.com/office/officeart/2005/8/layout/vList4"/>
    <dgm:cxn modelId="{BD33EEDE-3265-4A35-BD31-86829FB20A81}" srcId="{7117FC61-28C6-4245-BA89-5D0CA901F179}" destId="{55B8D42C-057E-4424-A6AF-DDBF335C7F19}" srcOrd="2" destOrd="0" parTransId="{3CF88C3C-5214-4B78-97C3-A6C0F04379E6}" sibTransId="{8E465D3E-8AB5-4A63-9627-AF3E1BC33A40}"/>
    <dgm:cxn modelId="{B21BDAE7-995B-4FA7-AD88-16BA200F438A}" type="presOf" srcId="{55B8D42C-057E-4424-A6AF-DDBF335C7F19}" destId="{742C0A91-B7AE-4667-9B66-546972C5A9C0}" srcOrd="1" destOrd="3" presId="urn:microsoft.com/office/officeart/2005/8/layout/vList4"/>
    <dgm:cxn modelId="{1042A667-984F-4FE4-BDD1-A6F1B21B899C}" type="presOf" srcId="{7117FC61-28C6-4245-BA89-5D0CA901F179}" destId="{742C0A91-B7AE-4667-9B66-546972C5A9C0}" srcOrd="1" destOrd="0" presId="urn:microsoft.com/office/officeart/2005/8/layout/vList4"/>
    <dgm:cxn modelId="{CE228381-BE78-4069-AE55-AAC912BE4D50}" srcId="{D40B1F98-C397-4513-A10E-BE2C7DFBF6FA}" destId="{5DD6C77C-B32B-4905-BACB-9DDDBB04A65B}" srcOrd="0" destOrd="0" parTransId="{167E2982-C096-4407-91CE-244B10BECA32}" sibTransId="{1A79EB53-C56A-450F-8B44-96CF341E0D68}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EE678999-B824-4E55-AF9A-1F7EB8EDDA4D}" type="presOf" srcId="{8FE58900-2325-48D4-8F63-5EF960A6EBF6}" destId="{56B8E3A7-9D04-4AB6-9E1A-1557F234D344}" srcOrd="0" destOrd="2" presId="urn:microsoft.com/office/officeart/2005/8/layout/vList4"/>
    <dgm:cxn modelId="{3910F296-5CBA-4FC0-A47B-7F5DFEEC105F}" type="presOf" srcId="{7E014885-05DD-427A-892F-D7645EC804A1}" destId="{742C0A91-B7AE-4667-9B66-546972C5A9C0}" srcOrd="1" destOrd="2" presId="urn:microsoft.com/office/officeart/2005/8/layout/vList4"/>
    <dgm:cxn modelId="{8EF928E3-D657-41BA-96CA-6141EC3D2CED}" srcId="{D40B1F98-C397-4513-A10E-BE2C7DFBF6FA}" destId="{8FE58900-2325-48D4-8F63-5EF960A6EBF6}" srcOrd="1" destOrd="0" parTransId="{5FB1DE18-06C3-41C5-A3C1-DEA12DA4C978}" sibTransId="{849EA160-8EBC-4297-BC1E-56F6A95FA3FE}"/>
    <dgm:cxn modelId="{A50C7770-11FE-414A-A4C8-E47BE6861299}" srcId="{7117FC61-28C6-4245-BA89-5D0CA901F179}" destId="{07D73620-ED1B-4DF2-8340-83BD17AF9C74}" srcOrd="0" destOrd="0" parTransId="{3C5E57C2-007B-47EA-9119-92CACA12384B}" sibTransId="{6B31EB7E-0DFA-41F7-85E8-4543931B2290}"/>
    <dgm:cxn modelId="{15EA0895-6251-47F1-817D-3563C0BA6656}" type="presOf" srcId="{C9C9FF7F-4515-463A-B8D1-62C696A5FAF8}" destId="{3D6183BB-2E41-42A1-B160-A1704E6DBF1C}" srcOrd="0" destOrd="2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1BA18568-BFB4-4E67-AE4F-BF0BB052F459}" type="presParOf" srcId="{3C9BE20C-AF75-4925-B4BA-D3A1E7B5BC70}" destId="{51561AAC-E96C-4AE1-8F1F-C34966D34916}" srcOrd="1" destOrd="0" presId="urn:microsoft.com/office/officeart/2005/8/layout/vList4"/>
    <dgm:cxn modelId="{E5824823-9024-4D7D-A0F6-29F69C7F24D7}" type="presParOf" srcId="{3C9BE20C-AF75-4925-B4BA-D3A1E7B5BC70}" destId="{69659F6A-BE08-410A-9E6A-77D3718E0C09}" srcOrd="2" destOrd="0" presId="urn:microsoft.com/office/officeart/2005/8/layout/vList4"/>
    <dgm:cxn modelId="{72053AE7-D317-42F2-94C2-58221C940565}" type="presParOf" srcId="{69659F6A-BE08-410A-9E6A-77D3718E0C09}" destId="{3D6183BB-2E41-42A1-B160-A1704E6DBF1C}" srcOrd="0" destOrd="0" presId="urn:microsoft.com/office/officeart/2005/8/layout/vList4"/>
    <dgm:cxn modelId="{D62E4BEA-4856-4BBC-A83B-23094236DFD9}" type="presParOf" srcId="{69659F6A-BE08-410A-9E6A-77D3718E0C09}" destId="{6865ED12-E300-4EA4-8194-39D6A7EDCED3}" srcOrd="1" destOrd="0" presId="urn:microsoft.com/office/officeart/2005/8/layout/vList4"/>
    <dgm:cxn modelId="{9E447256-132A-4044-967F-8CA81D757689}" type="presParOf" srcId="{69659F6A-BE08-410A-9E6A-77D3718E0C09}" destId="{F552D489-F4A4-4FDE-BEA9-F45092B91558}" srcOrd="2" destOrd="0" presId="urn:microsoft.com/office/officeart/2005/8/layout/vList4"/>
    <dgm:cxn modelId="{6B7FBE70-14E1-45A8-98EF-823EA195C9F6}" type="presParOf" srcId="{3C9BE20C-AF75-4925-B4BA-D3A1E7B5BC70}" destId="{C73C01BA-683B-4858-91FC-E115ED36B729}" srcOrd="3" destOrd="0" presId="urn:microsoft.com/office/officeart/2005/8/layout/vList4"/>
    <dgm:cxn modelId="{83F7A0C3-5D29-480C-A9BE-B6CAE59E9CE5}" type="presParOf" srcId="{3C9BE20C-AF75-4925-B4BA-D3A1E7B5BC70}" destId="{49B0E337-23FE-49DB-8B1E-433B23A2147E}" srcOrd="4" destOrd="0" presId="urn:microsoft.com/office/officeart/2005/8/layout/vList4"/>
    <dgm:cxn modelId="{931486B1-F36E-4F01-9754-73537EBF49B5}" type="presParOf" srcId="{49B0E337-23FE-49DB-8B1E-433B23A2147E}" destId="{F4728A1B-FE15-4CD7-AC8E-B7FEBF7329AA}" srcOrd="0" destOrd="0" presId="urn:microsoft.com/office/officeart/2005/8/layout/vList4"/>
    <dgm:cxn modelId="{328FD431-D6A0-4C56-BE7D-AB8985BC8BDA}" type="presParOf" srcId="{49B0E337-23FE-49DB-8B1E-433B23A2147E}" destId="{73757BE0-A5F9-48D7-9C7C-044D419D7568}" srcOrd="1" destOrd="0" presId="urn:microsoft.com/office/officeart/2005/8/layout/vList4"/>
    <dgm:cxn modelId="{A2462ABB-6B65-46E7-B665-5771DC436FA8}" type="presParOf" srcId="{49B0E337-23FE-49DB-8B1E-433B23A2147E}" destId="{742C0A91-B7AE-4667-9B66-546972C5A9C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affordable, reliable and modern energy to all (universal, both gender)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CEA2B247-7F8B-4E55-BF40-8E4F9E4BDAC9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Increase share of renewable energy in the global energy mix</a:t>
          </a:r>
        </a:p>
      </dgm:t>
    </dgm:pt>
    <dgm:pt modelId="{9EF2C4AE-8392-47B6-A4EC-41DD45695BC0}" type="parTrans" cxnId="{D14C6838-D9B5-43F0-B72F-A5C871D1AECC}">
      <dgm:prSet/>
      <dgm:spPr/>
      <dgm:t>
        <a:bodyPr/>
        <a:lstStyle/>
        <a:p>
          <a:endParaRPr lang="en-US"/>
        </a:p>
      </dgm:t>
    </dgm:pt>
    <dgm:pt modelId="{A64B08C7-9308-4BBA-BC03-D9453B5FD576}" type="sibTrans" cxnId="{D14C6838-D9B5-43F0-B72F-A5C871D1AECC}">
      <dgm:prSet/>
      <dgm:spPr/>
      <dgm:t>
        <a:bodyPr/>
        <a:lstStyle/>
        <a:p>
          <a:endParaRPr lang="en-US"/>
        </a:p>
      </dgm:t>
    </dgm:pt>
    <dgm:pt modelId="{779761CC-141A-4839-A342-961096157D08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2x energy efficiency rate</a:t>
          </a:r>
        </a:p>
      </dgm:t>
    </dgm:pt>
    <dgm:pt modelId="{14BB0367-6A53-48F1-BD7B-5BDC3BB075A4}" type="parTrans" cxnId="{A592A6AD-4AB1-48A3-867D-0C37163BE894}">
      <dgm:prSet/>
      <dgm:spPr/>
      <dgm:t>
        <a:bodyPr/>
        <a:lstStyle/>
        <a:p>
          <a:endParaRPr lang="en-US"/>
        </a:p>
      </dgm:t>
    </dgm:pt>
    <dgm:pt modelId="{7EE9A1FE-F81B-41F4-B0C6-52C997E8A1A9}" type="sibTrans" cxnId="{A592A6AD-4AB1-48A3-867D-0C37163BE894}">
      <dgm:prSet/>
      <dgm:spPr/>
      <dgm:t>
        <a:bodyPr/>
        <a:lstStyle/>
        <a:p>
          <a:endParaRPr lang="en-US"/>
        </a:p>
      </dgm:t>
    </dgm:pt>
    <dgm:pt modelId="{348E5637-BE32-4BED-BF38-6DB61DF484E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Energy to all</a:t>
          </a:r>
        </a:p>
      </dgm:t>
    </dgm:pt>
    <dgm:pt modelId="{BACA7DC2-491F-40F1-AC1F-8DC7BFBDC135}" type="parTrans" cxnId="{D08996F0-C659-4E5D-B319-9AD7BA3CB9E1}">
      <dgm:prSet/>
      <dgm:spPr/>
      <dgm:t>
        <a:bodyPr/>
        <a:lstStyle/>
        <a:p>
          <a:endParaRPr lang="en-US"/>
        </a:p>
      </dgm:t>
    </dgm:pt>
    <dgm:pt modelId="{72C768DA-2423-492C-876F-844C1B07D34E}" type="sibTrans" cxnId="{D08996F0-C659-4E5D-B319-9AD7BA3CB9E1}">
      <dgm:prSet/>
      <dgm:spPr/>
      <dgm:t>
        <a:bodyPr/>
        <a:lstStyle/>
        <a:p>
          <a:endParaRPr lang="en-US"/>
        </a:p>
      </dgm:t>
    </dgm:pt>
    <dgm:pt modelId="{CBB907BF-072D-4552-920D-A92CBDAE92CB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Clean energy</a:t>
          </a:r>
        </a:p>
      </dgm:t>
    </dgm:pt>
    <dgm:pt modelId="{555C59B9-06A2-449C-9E47-E915A0B0E60B}" type="parTrans" cxnId="{06FAF681-7789-47A9-86AF-D784E164308B}">
      <dgm:prSet/>
      <dgm:spPr/>
      <dgm:t>
        <a:bodyPr/>
        <a:lstStyle/>
        <a:p>
          <a:endParaRPr lang="en-US"/>
        </a:p>
      </dgm:t>
    </dgm:pt>
    <dgm:pt modelId="{6ED33794-470B-4B98-9583-43D4BEF681B1}" type="sibTrans" cxnId="{06FAF681-7789-47A9-86AF-D784E164308B}">
      <dgm:prSet/>
      <dgm:spPr/>
      <dgm:t>
        <a:bodyPr/>
        <a:lstStyle/>
        <a:p>
          <a:endParaRPr lang="en-US"/>
        </a:p>
      </dgm:t>
    </dgm:pt>
    <dgm:pt modelId="{079E3C1C-4766-41AC-AB73-B2673835FD20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efficient</a:t>
          </a:r>
        </a:p>
      </dgm:t>
    </dgm:pt>
    <dgm:pt modelId="{6444A958-4981-4D12-B746-B0A9D14C4E58}" type="parTrans" cxnId="{B8673C43-E0D7-4C5D-918F-A8497ED428F7}">
      <dgm:prSet/>
      <dgm:spPr/>
      <dgm:t>
        <a:bodyPr/>
        <a:lstStyle/>
        <a:p>
          <a:endParaRPr lang="en-US"/>
        </a:p>
      </dgm:t>
    </dgm:pt>
    <dgm:pt modelId="{F7A7EC22-0D7C-4645-9930-B82703DB9C7C}" type="sibTrans" cxnId="{B8673C43-E0D7-4C5D-918F-A8497ED428F7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E2CDC0-97DF-413B-B857-6AF4F045A33B}" type="pres">
      <dgm:prSet presAssocID="{348E5637-BE32-4BED-BF38-6DB61DF484E3}" presName="comp" presStyleCnt="0"/>
      <dgm:spPr/>
    </dgm:pt>
    <dgm:pt modelId="{F697D4F3-A349-4FEE-8723-4FB2917A9A8F}" type="pres">
      <dgm:prSet presAssocID="{348E5637-BE32-4BED-BF38-6DB61DF484E3}" presName="box" presStyleLbl="node1" presStyleIdx="0" presStyleCnt="3"/>
      <dgm:spPr/>
      <dgm:t>
        <a:bodyPr/>
        <a:lstStyle/>
        <a:p>
          <a:endParaRPr lang="en-US"/>
        </a:p>
      </dgm:t>
    </dgm:pt>
    <dgm:pt modelId="{9B782E9B-EE70-4874-9C2A-AAFDC4973C3A}" type="pres">
      <dgm:prSet presAssocID="{348E5637-BE32-4BED-BF38-6DB61DF484E3}" presName="img" presStyleLbl="fgImgPlace1" presStyleIdx="0" presStyleCnt="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1FC87A0-26D7-4026-9E8D-6727D975063B}" type="pres">
      <dgm:prSet presAssocID="{348E5637-BE32-4BED-BF38-6DB61DF484E3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4DD8B0-BEE4-4CB8-A786-839E6FB8A8FA}" type="pres">
      <dgm:prSet presAssocID="{72C768DA-2423-492C-876F-844C1B07D34E}" presName="spacer" presStyleCnt="0"/>
      <dgm:spPr/>
    </dgm:pt>
    <dgm:pt modelId="{2DE6C616-99CE-44DB-852C-67CD7AC43B4C}" type="pres">
      <dgm:prSet presAssocID="{CBB907BF-072D-4552-920D-A92CBDAE92CB}" presName="comp" presStyleCnt="0"/>
      <dgm:spPr/>
    </dgm:pt>
    <dgm:pt modelId="{69FD5BA1-85EC-49CE-B672-0CD84139B4D9}" type="pres">
      <dgm:prSet presAssocID="{CBB907BF-072D-4552-920D-A92CBDAE92CB}" presName="box" presStyleLbl="node1" presStyleIdx="1" presStyleCnt="3"/>
      <dgm:spPr/>
      <dgm:t>
        <a:bodyPr/>
        <a:lstStyle/>
        <a:p>
          <a:endParaRPr lang="en-US"/>
        </a:p>
      </dgm:t>
    </dgm:pt>
    <dgm:pt modelId="{1DBEFC84-56CB-48AB-BD66-ADEBF8D6A9C4}" type="pres">
      <dgm:prSet presAssocID="{CBB907BF-072D-4552-920D-A92CBDAE92CB}" presName="img" presStyleLbl="fgImgPlace1" presStyleIdx="1" presStyleCnt="3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EB8B3E2-E537-4F7E-B42B-E343E685AA5F}" type="pres">
      <dgm:prSet presAssocID="{CBB907BF-072D-4552-920D-A92CBDAE92CB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8AD9D-BF31-450D-AD7C-442996734195}" type="pres">
      <dgm:prSet presAssocID="{6ED33794-470B-4B98-9583-43D4BEF681B1}" presName="spacer" presStyleCnt="0"/>
      <dgm:spPr/>
    </dgm:pt>
    <dgm:pt modelId="{FB943026-0545-4CB8-A62B-6DA5D189BC81}" type="pres">
      <dgm:prSet presAssocID="{079E3C1C-4766-41AC-AB73-B2673835FD20}" presName="comp" presStyleCnt="0"/>
      <dgm:spPr/>
    </dgm:pt>
    <dgm:pt modelId="{7D6E9454-2C57-4426-BF92-003E581743C0}" type="pres">
      <dgm:prSet presAssocID="{079E3C1C-4766-41AC-AB73-B2673835FD20}" presName="box" presStyleLbl="node1" presStyleIdx="2" presStyleCnt="3"/>
      <dgm:spPr/>
      <dgm:t>
        <a:bodyPr/>
        <a:lstStyle/>
        <a:p>
          <a:endParaRPr lang="en-US"/>
        </a:p>
      </dgm:t>
    </dgm:pt>
    <dgm:pt modelId="{3856108D-D364-4DD6-8C1D-AE4BC04D970A}" type="pres">
      <dgm:prSet presAssocID="{079E3C1C-4766-41AC-AB73-B2673835FD20}" presName="img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5A76F1D-68BF-40F7-8D55-4547D24FCF4A}" type="pres">
      <dgm:prSet presAssocID="{079E3C1C-4766-41AC-AB73-B2673835FD2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078F8C-5766-4AD5-802B-B592BEBD86BE}" type="presOf" srcId="{D40B1F98-C397-4513-A10E-BE2C7DFBF6FA}" destId="{F697D4F3-A349-4FEE-8723-4FB2917A9A8F}" srcOrd="0" destOrd="1" presId="urn:microsoft.com/office/officeart/2005/8/layout/vList4"/>
    <dgm:cxn modelId="{B8673C43-E0D7-4C5D-918F-A8497ED428F7}" srcId="{13E079F1-7959-4452-BFCC-E14792E98042}" destId="{079E3C1C-4766-41AC-AB73-B2673835FD20}" srcOrd="2" destOrd="0" parTransId="{6444A958-4981-4D12-B746-B0A9D14C4E58}" sibTransId="{F7A7EC22-0D7C-4645-9930-B82703DB9C7C}"/>
    <dgm:cxn modelId="{A592A6AD-4AB1-48A3-867D-0C37163BE894}" srcId="{079E3C1C-4766-41AC-AB73-B2673835FD20}" destId="{779761CC-141A-4839-A342-961096157D08}" srcOrd="0" destOrd="0" parTransId="{14BB0367-6A53-48F1-BD7B-5BDC3BB075A4}" sibTransId="{7EE9A1FE-F81B-41F4-B0C6-52C997E8A1A9}"/>
    <dgm:cxn modelId="{9FA79A67-9312-498A-96AD-C0DA65977E21}" type="presOf" srcId="{079E3C1C-4766-41AC-AB73-B2673835FD20}" destId="{85A76F1D-68BF-40F7-8D55-4547D24FCF4A}" srcOrd="1" destOrd="0" presId="urn:microsoft.com/office/officeart/2005/8/layout/vList4"/>
    <dgm:cxn modelId="{F0EF4E60-9331-47C2-8CFD-E217C4D48501}" type="presOf" srcId="{CBB907BF-072D-4552-920D-A92CBDAE92CB}" destId="{69FD5BA1-85EC-49CE-B672-0CD84139B4D9}" srcOrd="0" destOrd="0" presId="urn:microsoft.com/office/officeart/2005/8/layout/vList4"/>
    <dgm:cxn modelId="{981DB35A-7F29-4321-804D-AE5A7A2CE6FF}" type="presOf" srcId="{348E5637-BE32-4BED-BF38-6DB61DF484E3}" destId="{81FC87A0-26D7-4026-9E8D-6727D975063B}" srcOrd="1" destOrd="0" presId="urn:microsoft.com/office/officeart/2005/8/layout/vList4"/>
    <dgm:cxn modelId="{E854B224-3089-4A55-9863-1B6FB85A8FEC}" type="presOf" srcId="{CEA2B247-7F8B-4E55-BF40-8E4F9E4BDAC9}" destId="{4EB8B3E2-E537-4F7E-B42B-E343E685AA5F}" srcOrd="1" destOrd="1" presId="urn:microsoft.com/office/officeart/2005/8/layout/vList4"/>
    <dgm:cxn modelId="{9CD0F563-14B8-42E1-8BF5-DBA81FF0E14F}" type="presOf" srcId="{348E5637-BE32-4BED-BF38-6DB61DF484E3}" destId="{F697D4F3-A349-4FEE-8723-4FB2917A9A8F}" srcOrd="0" destOrd="0" presId="urn:microsoft.com/office/officeart/2005/8/layout/vList4"/>
    <dgm:cxn modelId="{E12830F4-CC97-42C2-9A40-6A109819800C}" type="presOf" srcId="{779761CC-141A-4839-A342-961096157D08}" destId="{85A76F1D-68BF-40F7-8D55-4547D24FCF4A}" srcOrd="1" destOrd="1" presId="urn:microsoft.com/office/officeart/2005/8/layout/vList4"/>
    <dgm:cxn modelId="{E959B044-071B-4082-8313-41C052234BEC}" type="presOf" srcId="{779761CC-141A-4839-A342-961096157D08}" destId="{7D6E9454-2C57-4426-BF92-003E581743C0}" srcOrd="0" destOrd="1" presId="urn:microsoft.com/office/officeart/2005/8/layout/vList4"/>
    <dgm:cxn modelId="{FF4F5ED3-24C3-40AE-80AA-AC14D317EE64}" type="presOf" srcId="{D40B1F98-C397-4513-A10E-BE2C7DFBF6FA}" destId="{81FC87A0-26D7-4026-9E8D-6727D975063B}" srcOrd="1" destOrd="1" presId="urn:microsoft.com/office/officeart/2005/8/layout/vList4"/>
    <dgm:cxn modelId="{1E15B771-1154-4D50-B3E7-B79863016D31}" type="presOf" srcId="{079E3C1C-4766-41AC-AB73-B2673835FD20}" destId="{7D6E9454-2C57-4426-BF92-003E581743C0}" srcOrd="0" destOrd="0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D14C6838-D9B5-43F0-B72F-A5C871D1AECC}" srcId="{CBB907BF-072D-4552-920D-A92CBDAE92CB}" destId="{CEA2B247-7F8B-4E55-BF40-8E4F9E4BDAC9}" srcOrd="0" destOrd="0" parTransId="{9EF2C4AE-8392-47B6-A4EC-41DD45695BC0}" sibTransId="{A64B08C7-9308-4BBA-BC03-D9453B5FD576}"/>
    <dgm:cxn modelId="{D08996F0-C659-4E5D-B319-9AD7BA3CB9E1}" srcId="{13E079F1-7959-4452-BFCC-E14792E98042}" destId="{348E5637-BE32-4BED-BF38-6DB61DF484E3}" srcOrd="0" destOrd="0" parTransId="{BACA7DC2-491F-40F1-AC1F-8DC7BFBDC135}" sibTransId="{72C768DA-2423-492C-876F-844C1B07D34E}"/>
    <dgm:cxn modelId="{06FAF681-7789-47A9-86AF-D784E164308B}" srcId="{13E079F1-7959-4452-BFCC-E14792E98042}" destId="{CBB907BF-072D-4552-920D-A92CBDAE92CB}" srcOrd="1" destOrd="0" parTransId="{555C59B9-06A2-449C-9E47-E915A0B0E60B}" sibTransId="{6ED33794-470B-4B98-9583-43D4BEF681B1}"/>
    <dgm:cxn modelId="{DBB0FC7A-5EDB-4C88-AF13-A9F6F8A0F9E2}" type="presOf" srcId="{CEA2B247-7F8B-4E55-BF40-8E4F9E4BDAC9}" destId="{69FD5BA1-85EC-49CE-B672-0CD84139B4D9}" srcOrd="0" destOrd="1" presId="urn:microsoft.com/office/officeart/2005/8/layout/vList4"/>
    <dgm:cxn modelId="{781DA383-DD6D-47F1-ABF8-D2F11A76731E}" type="presOf" srcId="{CBB907BF-072D-4552-920D-A92CBDAE92CB}" destId="{4EB8B3E2-E537-4F7E-B42B-E343E685AA5F}" srcOrd="1" destOrd="0" presId="urn:microsoft.com/office/officeart/2005/8/layout/vList4"/>
    <dgm:cxn modelId="{E35497BD-9766-4802-87C7-4411A3390470}" srcId="{348E5637-BE32-4BED-BF38-6DB61DF484E3}" destId="{D40B1F98-C397-4513-A10E-BE2C7DFBF6FA}" srcOrd="0" destOrd="0" parTransId="{BA897931-0184-4C16-9A9B-70DDCADE2793}" sibTransId="{9041E5BD-3E34-45EA-83BF-4956D62F00B7}"/>
    <dgm:cxn modelId="{E71944A6-C423-4A21-93CB-4F2BDF58E86A}" type="presParOf" srcId="{3C9BE20C-AF75-4925-B4BA-D3A1E7B5BC70}" destId="{83E2CDC0-97DF-413B-B857-6AF4F045A33B}" srcOrd="0" destOrd="0" presId="urn:microsoft.com/office/officeart/2005/8/layout/vList4"/>
    <dgm:cxn modelId="{367553DE-1DE6-4E8C-A3B9-E6A51C04AFB7}" type="presParOf" srcId="{83E2CDC0-97DF-413B-B857-6AF4F045A33B}" destId="{F697D4F3-A349-4FEE-8723-4FB2917A9A8F}" srcOrd="0" destOrd="0" presId="urn:microsoft.com/office/officeart/2005/8/layout/vList4"/>
    <dgm:cxn modelId="{9FBFA206-8187-4EEB-B7B1-1C926378DBD0}" type="presParOf" srcId="{83E2CDC0-97DF-413B-B857-6AF4F045A33B}" destId="{9B782E9B-EE70-4874-9C2A-AAFDC4973C3A}" srcOrd="1" destOrd="0" presId="urn:microsoft.com/office/officeart/2005/8/layout/vList4"/>
    <dgm:cxn modelId="{9B106B07-9E73-47E1-A4EE-505C76C17620}" type="presParOf" srcId="{83E2CDC0-97DF-413B-B857-6AF4F045A33B}" destId="{81FC87A0-26D7-4026-9E8D-6727D975063B}" srcOrd="2" destOrd="0" presId="urn:microsoft.com/office/officeart/2005/8/layout/vList4"/>
    <dgm:cxn modelId="{26A9E13C-18C1-4064-8BD1-ABF46E2759E8}" type="presParOf" srcId="{3C9BE20C-AF75-4925-B4BA-D3A1E7B5BC70}" destId="{394DD8B0-BEE4-4CB8-A786-839E6FB8A8FA}" srcOrd="1" destOrd="0" presId="urn:microsoft.com/office/officeart/2005/8/layout/vList4"/>
    <dgm:cxn modelId="{7C17B7E8-3FDF-4773-87FD-C09DD564DE9A}" type="presParOf" srcId="{3C9BE20C-AF75-4925-B4BA-D3A1E7B5BC70}" destId="{2DE6C616-99CE-44DB-852C-67CD7AC43B4C}" srcOrd="2" destOrd="0" presId="urn:microsoft.com/office/officeart/2005/8/layout/vList4"/>
    <dgm:cxn modelId="{E9F17E98-CF7F-4952-8E81-667E1BA86C40}" type="presParOf" srcId="{2DE6C616-99CE-44DB-852C-67CD7AC43B4C}" destId="{69FD5BA1-85EC-49CE-B672-0CD84139B4D9}" srcOrd="0" destOrd="0" presId="urn:microsoft.com/office/officeart/2005/8/layout/vList4"/>
    <dgm:cxn modelId="{A9895EA4-7BFD-49C8-A46C-19916444EC2F}" type="presParOf" srcId="{2DE6C616-99CE-44DB-852C-67CD7AC43B4C}" destId="{1DBEFC84-56CB-48AB-BD66-ADEBF8D6A9C4}" srcOrd="1" destOrd="0" presId="urn:microsoft.com/office/officeart/2005/8/layout/vList4"/>
    <dgm:cxn modelId="{71D96A49-0509-4B51-B5F6-DEA660AD77D4}" type="presParOf" srcId="{2DE6C616-99CE-44DB-852C-67CD7AC43B4C}" destId="{4EB8B3E2-E537-4F7E-B42B-E343E685AA5F}" srcOrd="2" destOrd="0" presId="urn:microsoft.com/office/officeart/2005/8/layout/vList4"/>
    <dgm:cxn modelId="{2BF26953-B0AC-4083-BAC4-D84C16A62486}" type="presParOf" srcId="{3C9BE20C-AF75-4925-B4BA-D3A1E7B5BC70}" destId="{3768AD9D-BF31-450D-AD7C-442996734195}" srcOrd="3" destOrd="0" presId="urn:microsoft.com/office/officeart/2005/8/layout/vList4"/>
    <dgm:cxn modelId="{96A8F587-25F8-490A-B47D-8166350504E3}" type="presParOf" srcId="{3C9BE20C-AF75-4925-B4BA-D3A1E7B5BC70}" destId="{FB943026-0545-4CB8-A62B-6DA5D189BC81}" srcOrd="4" destOrd="0" presId="urn:microsoft.com/office/officeart/2005/8/layout/vList4"/>
    <dgm:cxn modelId="{DAA19485-3234-4993-A199-8CE5EF41ED05}" type="presParOf" srcId="{FB943026-0545-4CB8-A62B-6DA5D189BC81}" destId="{7D6E9454-2C57-4426-BF92-003E581743C0}" srcOrd="0" destOrd="0" presId="urn:microsoft.com/office/officeart/2005/8/layout/vList4"/>
    <dgm:cxn modelId="{62DA89E1-9165-40DD-9AFD-100996949996}" type="presParOf" srcId="{FB943026-0545-4CB8-A62B-6DA5D189BC81}" destId="{3856108D-D364-4DD6-8C1D-AE4BC04D970A}" srcOrd="1" destOrd="0" presId="urn:microsoft.com/office/officeart/2005/8/layout/vList4"/>
    <dgm:cxn modelId="{4AE46300-2D49-4D13-928B-178D34F84BB7}" type="presParOf" srcId="{FB943026-0545-4CB8-A62B-6DA5D189BC81}" destId="{85A76F1D-68BF-40F7-8D55-4547D24FCF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L.D.C, intl. cooperation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B3FAA444-159F-4154-A9F3-9D8BE059C98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Min.7% GDP growth rate in L.D.C</a:t>
          </a:r>
        </a:p>
      </dgm:t>
    </dgm:pt>
    <dgm:pt modelId="{76B268BE-DD81-4B17-81D0-89E10857617C}" type="parTrans" cxnId="{6F04C99E-C6E4-418A-B9AF-34688E6E86A7}">
      <dgm:prSet/>
      <dgm:spPr/>
      <dgm:t>
        <a:bodyPr/>
        <a:lstStyle/>
        <a:p>
          <a:endParaRPr lang="en-US"/>
        </a:p>
      </dgm:t>
    </dgm:pt>
    <dgm:pt modelId="{DBE1DDCA-B60D-445E-93EC-0DB35C1362AB}" type="sibTrans" cxnId="{6F04C99E-C6E4-418A-B9AF-34688E6E86A7}">
      <dgm:prSet/>
      <dgm:spPr/>
      <dgm:t>
        <a:bodyPr/>
        <a:lstStyle/>
        <a:p>
          <a:endParaRPr lang="en-US"/>
        </a:p>
      </dgm:t>
    </dgm:pt>
    <dgm:pt modelId="{A4D9AF87-5A04-4B2D-9861-77822B9871F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Promote</a:t>
          </a:r>
        </a:p>
      </dgm:t>
    </dgm:pt>
    <dgm:pt modelId="{1EBD8374-8769-4291-BB51-9D70766DBD62}" type="parTrans" cxnId="{C9A7E025-F199-4751-BB90-97CACE002748}">
      <dgm:prSet/>
      <dgm:spPr/>
      <dgm:t>
        <a:bodyPr/>
        <a:lstStyle/>
        <a:p>
          <a:endParaRPr lang="en-US"/>
        </a:p>
      </dgm:t>
    </dgm:pt>
    <dgm:pt modelId="{C1CB543B-AEBC-44C6-A153-3C9719986EC5}" type="sibTrans" cxnId="{C9A7E025-F199-4751-BB90-97CACE002748}">
      <dgm:prSet/>
      <dgm:spPr/>
      <dgm:t>
        <a:bodyPr/>
        <a:lstStyle/>
        <a:p>
          <a:endParaRPr lang="en-US"/>
        </a:p>
      </dgm:t>
    </dgm:pt>
    <dgm:pt modelId="{A28B88DF-FD03-426B-A516-A18E118111A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Innovation, Entrepreneurship</a:t>
          </a:r>
        </a:p>
      </dgm:t>
    </dgm:pt>
    <dgm:pt modelId="{BE403FAD-634C-4983-8391-C5F7019E7CE3}" type="parTrans" cxnId="{65714D11-D4D5-43DE-A91E-6942024A1773}">
      <dgm:prSet/>
      <dgm:spPr/>
      <dgm:t>
        <a:bodyPr/>
        <a:lstStyle/>
        <a:p>
          <a:endParaRPr lang="en-US"/>
        </a:p>
      </dgm:t>
    </dgm:pt>
    <dgm:pt modelId="{3B28D4FF-CF8E-43F8-8A96-12076DA1FB73}" type="sibTrans" cxnId="{65714D11-D4D5-43DE-A91E-6942024A1773}">
      <dgm:prSet/>
      <dgm:spPr/>
      <dgm:t>
        <a:bodyPr/>
        <a:lstStyle/>
        <a:p>
          <a:endParaRPr lang="en-US"/>
        </a:p>
      </dgm:t>
    </dgm:pt>
    <dgm:pt modelId="{395A4FA8-A3BE-4ECB-A656-854BE0D854B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MSME, Tourism </a:t>
          </a:r>
        </a:p>
      </dgm:t>
    </dgm:pt>
    <dgm:pt modelId="{3F13E937-A844-4353-98DF-CA6BA3C698BD}" type="parTrans" cxnId="{257D2323-38A0-426D-BDA1-F00937B2ABDA}">
      <dgm:prSet/>
      <dgm:spPr/>
      <dgm:t>
        <a:bodyPr/>
        <a:lstStyle/>
        <a:p>
          <a:endParaRPr lang="en-US"/>
        </a:p>
      </dgm:t>
    </dgm:pt>
    <dgm:pt modelId="{3FE769DD-DF84-4A6C-8B42-87268E10CD65}" type="sibTrans" cxnId="{257D2323-38A0-426D-BDA1-F00937B2ABDA}">
      <dgm:prSet/>
      <dgm:spPr/>
      <dgm:t>
        <a:bodyPr/>
        <a:lstStyle/>
        <a:p>
          <a:endParaRPr lang="en-US"/>
        </a:p>
      </dgm:t>
    </dgm:pt>
    <dgm:pt modelId="{C37F406E-F2ED-4DC0-8039-F50494E75A9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Give</a:t>
          </a:r>
        </a:p>
      </dgm:t>
    </dgm:pt>
    <dgm:pt modelId="{2120F8BD-4382-44F2-B145-343C53C53CD2}" type="parTrans" cxnId="{ED4238E3-95D6-4FB0-B2D3-49E11874B24F}">
      <dgm:prSet/>
      <dgm:spPr/>
      <dgm:t>
        <a:bodyPr/>
        <a:lstStyle/>
        <a:p>
          <a:endParaRPr lang="en-US"/>
        </a:p>
      </dgm:t>
    </dgm:pt>
    <dgm:pt modelId="{5D5658E8-743B-4595-9BD1-C969721AD87E}" type="sibTrans" cxnId="{ED4238E3-95D6-4FB0-B2D3-49E11874B24F}">
      <dgm:prSet/>
      <dgm:spPr/>
      <dgm:t>
        <a:bodyPr/>
        <a:lstStyle/>
        <a:p>
          <a:endParaRPr lang="en-US"/>
        </a:p>
      </dgm:t>
    </dgm:pt>
    <dgm:pt modelId="{BAD05564-D0E3-45F1-8F36-666369A4B6F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Equal pay for equal work</a:t>
          </a:r>
        </a:p>
      </dgm:t>
    </dgm:pt>
    <dgm:pt modelId="{FBEF9601-45AC-449B-B2EF-D1813F2E11C1}" type="parTrans" cxnId="{69B665FF-3648-41EF-98A1-2BB9137F54D7}">
      <dgm:prSet/>
      <dgm:spPr/>
      <dgm:t>
        <a:bodyPr/>
        <a:lstStyle/>
        <a:p>
          <a:endParaRPr lang="en-US"/>
        </a:p>
      </dgm:t>
    </dgm:pt>
    <dgm:pt modelId="{EB4EAB06-40A1-4D8A-8912-0BBFA50FB4AA}" type="sibTrans" cxnId="{69B665FF-3648-41EF-98A1-2BB9137F54D7}">
      <dgm:prSet/>
      <dgm:spPr/>
      <dgm:t>
        <a:bodyPr/>
        <a:lstStyle/>
        <a:p>
          <a:endParaRPr lang="en-US"/>
        </a:p>
      </dgm:t>
    </dgm:pt>
    <dgm:pt modelId="{D226A8AF-1BA6-4C15-97AA-EC3F3651DC4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Productive Jobs to all (men, women, PH)</a:t>
          </a:r>
        </a:p>
      </dgm:t>
    </dgm:pt>
    <dgm:pt modelId="{9256194B-DA00-4EE6-8812-586813C22FDB}" type="parTrans" cxnId="{C42BE9B1-1228-4736-9A64-2BA7F233E45D}">
      <dgm:prSet/>
      <dgm:spPr/>
      <dgm:t>
        <a:bodyPr/>
        <a:lstStyle/>
        <a:p>
          <a:endParaRPr lang="en-US"/>
        </a:p>
      </dgm:t>
    </dgm:pt>
    <dgm:pt modelId="{4D4031C7-5006-4C7C-BB47-D2062C120CA4}" type="sibTrans" cxnId="{C42BE9B1-1228-4736-9A64-2BA7F233E45D}">
      <dgm:prSet/>
      <dgm:spPr/>
      <dgm:t>
        <a:bodyPr/>
        <a:lstStyle/>
        <a:p>
          <a:endParaRPr lang="en-US"/>
        </a:p>
      </dgm:t>
    </dgm:pt>
    <dgm:pt modelId="{A596D219-ABBF-48FA-81E0-350BC62F2C0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Eliminate / protection</a:t>
          </a:r>
        </a:p>
      </dgm:t>
    </dgm:pt>
    <dgm:pt modelId="{7BBF9409-C04E-407C-8985-39AA2997B635}" type="parTrans" cxnId="{9F5D2827-35AE-43D8-AE9B-A7C3230784A4}">
      <dgm:prSet/>
      <dgm:spPr/>
      <dgm:t>
        <a:bodyPr/>
        <a:lstStyle/>
        <a:p>
          <a:endParaRPr lang="en-US"/>
        </a:p>
      </dgm:t>
    </dgm:pt>
    <dgm:pt modelId="{D29A280F-FE93-4EA0-9C11-93890366D9BA}" type="sibTrans" cxnId="{9F5D2827-35AE-43D8-AE9B-A7C3230784A4}">
      <dgm:prSet/>
      <dgm:spPr/>
      <dgm:t>
        <a:bodyPr/>
        <a:lstStyle/>
        <a:p>
          <a:endParaRPr lang="en-US"/>
        </a:p>
      </dgm:t>
    </dgm:pt>
    <dgm:pt modelId="{70AA04E5-6E49-42BA-A4CD-C6EAC6A70F5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LDC: Intl. cooperation, tech transfer, trade help</a:t>
          </a:r>
        </a:p>
      </dgm:t>
    </dgm:pt>
    <dgm:pt modelId="{564892AD-0554-4B68-B9A5-3F588A29AAAD}" type="parTrans" cxnId="{4425335C-848E-4921-BC69-5D32249BA653}">
      <dgm:prSet/>
      <dgm:spPr/>
      <dgm:t>
        <a:bodyPr/>
        <a:lstStyle/>
        <a:p>
          <a:endParaRPr lang="en-US"/>
        </a:p>
      </dgm:t>
    </dgm:pt>
    <dgm:pt modelId="{E1C971CE-955C-4FD9-AC21-4710171EE400}" type="sibTrans" cxnId="{4425335C-848E-4921-BC69-5D32249BA653}">
      <dgm:prSet/>
      <dgm:spPr/>
      <dgm:t>
        <a:bodyPr/>
        <a:lstStyle/>
        <a:p>
          <a:endParaRPr lang="en-US"/>
        </a:p>
      </dgm:t>
    </dgm:pt>
    <dgm:pt modelId="{3878BF41-8BA0-4FB4-BC77-A736833C8532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Forced Labour</a:t>
          </a:r>
        </a:p>
      </dgm:t>
    </dgm:pt>
    <dgm:pt modelId="{9DD0F46C-DAB3-41BE-9C59-8425377AC46A}" type="parTrans" cxnId="{C0525D53-4717-40E3-B579-633BF4209F59}">
      <dgm:prSet/>
      <dgm:spPr/>
      <dgm:t>
        <a:bodyPr/>
        <a:lstStyle/>
        <a:p>
          <a:endParaRPr lang="en-US"/>
        </a:p>
      </dgm:t>
    </dgm:pt>
    <dgm:pt modelId="{977F7EA9-9DB2-4F4E-B6CC-42D6CAC4C7BD}" type="sibTrans" cxnId="{C0525D53-4717-40E3-B579-633BF4209F59}">
      <dgm:prSet/>
      <dgm:spPr/>
      <dgm:t>
        <a:bodyPr/>
        <a:lstStyle/>
        <a:p>
          <a:endParaRPr lang="en-US"/>
        </a:p>
      </dgm:t>
    </dgm:pt>
    <dgm:pt modelId="{8A7FCBEC-A3D7-4FA6-9170-2EAD55DB268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Child Labour, child soldiers</a:t>
          </a:r>
        </a:p>
      </dgm:t>
    </dgm:pt>
    <dgm:pt modelId="{0D6B5952-37C3-446A-87F6-5556160D89C9}" type="parTrans" cxnId="{69110E88-9824-4484-8950-7CC5E013D48B}">
      <dgm:prSet/>
      <dgm:spPr/>
      <dgm:t>
        <a:bodyPr/>
        <a:lstStyle/>
        <a:p>
          <a:endParaRPr lang="en-US"/>
        </a:p>
      </dgm:t>
    </dgm:pt>
    <dgm:pt modelId="{C12F966A-DB49-40B0-9496-6406A824BF57}" type="sibTrans" cxnId="{69110E88-9824-4484-8950-7CC5E013D48B}">
      <dgm:prSet/>
      <dgm:spPr/>
      <dgm:t>
        <a:bodyPr/>
        <a:lstStyle/>
        <a:p>
          <a:endParaRPr lang="en-US"/>
        </a:p>
      </dgm:t>
    </dgm:pt>
    <dgm:pt modelId="{9DA80BEA-AABE-451B-AB3A-C935934DA6A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Financial inclusion-Banking, finance, insurance services</a:t>
          </a:r>
        </a:p>
      </dgm:t>
    </dgm:pt>
    <dgm:pt modelId="{FDFF7458-093A-41DD-8FF5-637149A046CF}" type="parTrans" cxnId="{BB312C54-4421-4BF6-A95E-EAB8AD5A461A}">
      <dgm:prSet/>
      <dgm:spPr/>
      <dgm:t>
        <a:bodyPr/>
        <a:lstStyle/>
        <a:p>
          <a:endParaRPr lang="en-US"/>
        </a:p>
      </dgm:t>
    </dgm:pt>
    <dgm:pt modelId="{07A1BE03-9FFB-480A-82E5-5F88A21BBB2A}" type="sibTrans" cxnId="{BB312C54-4421-4BF6-A95E-EAB8AD5A461A}">
      <dgm:prSet/>
      <dgm:spPr/>
      <dgm:t>
        <a:bodyPr/>
        <a:lstStyle/>
        <a:p>
          <a:endParaRPr lang="en-US"/>
        </a:p>
      </dgm:t>
    </dgm:pt>
    <dgm:pt modelId="{17110B92-0D78-43D8-95E1-7B03B08F90B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Safety of women </a:t>
          </a:r>
          <a:r>
            <a:rPr lang="en-US" dirty="0" err="1">
              <a:latin typeface="Franklin Gothic Medium Cond" panose="020B0606030402020204" pitchFamily="34" charset="0"/>
            </a:rPr>
            <a:t>labour</a:t>
          </a:r>
          <a:r>
            <a:rPr lang="en-US" dirty="0">
              <a:latin typeface="Franklin Gothic Medium Cond" panose="020B0606030402020204" pitchFamily="34" charset="0"/>
            </a:rPr>
            <a:t>/migrants</a:t>
          </a:r>
        </a:p>
      </dgm:t>
    </dgm:pt>
    <dgm:pt modelId="{DDE4953D-27A1-4C78-93FA-7C984B463197}" type="parTrans" cxnId="{E37727C0-A361-4F26-9822-2253AFBD24F8}">
      <dgm:prSet/>
      <dgm:spPr/>
      <dgm:t>
        <a:bodyPr/>
        <a:lstStyle/>
        <a:p>
          <a:endParaRPr lang="en-US"/>
        </a:p>
      </dgm:t>
    </dgm:pt>
    <dgm:pt modelId="{EE0D8E55-9519-40B1-B640-EE3190A10776}" type="sibTrans" cxnId="{E37727C0-A361-4F26-9822-2253AFBD24F8}">
      <dgm:prSet/>
      <dgm:spPr/>
      <dgm:t>
        <a:bodyPr/>
        <a:lstStyle/>
        <a:p>
          <a:endParaRPr lang="en-US"/>
        </a:p>
      </dgm:t>
    </dgm:pt>
    <dgm:pt modelId="{52F56844-3D58-423D-B2F3-A4E181232AF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ILO-job pact implement; human trafficking</a:t>
          </a:r>
        </a:p>
      </dgm:t>
    </dgm:pt>
    <dgm:pt modelId="{814FB78E-7DBC-497B-8153-E9ED2CE144A3}" type="parTrans" cxnId="{A2DEFCCF-89DE-4D53-979C-777144EF2F50}">
      <dgm:prSet/>
      <dgm:spPr/>
      <dgm:t>
        <a:bodyPr/>
        <a:lstStyle/>
        <a:p>
          <a:endParaRPr lang="en-US"/>
        </a:p>
      </dgm:t>
    </dgm:pt>
    <dgm:pt modelId="{789F0048-4CB2-4291-B773-4DBEC2720EDE}" type="sibTrans" cxnId="{A2DEFCCF-89DE-4D53-979C-777144EF2F50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4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61AAC-E96C-4AE1-8F1F-C34966D34916}" type="pres">
      <dgm:prSet presAssocID="{9041E5BD-3E34-45EA-83BF-4956D62F00B7}" presName="spacer" presStyleCnt="0"/>
      <dgm:spPr/>
    </dgm:pt>
    <dgm:pt modelId="{1D2A5D4E-AD85-41E3-B822-BD3B3F402431}" type="pres">
      <dgm:prSet presAssocID="{A4D9AF87-5A04-4B2D-9861-77822B9871F6}" presName="comp" presStyleCnt="0"/>
      <dgm:spPr/>
    </dgm:pt>
    <dgm:pt modelId="{02225119-73CB-4160-815E-C26FC4F3A9CF}" type="pres">
      <dgm:prSet presAssocID="{A4D9AF87-5A04-4B2D-9861-77822B9871F6}" presName="box" presStyleLbl="node1" presStyleIdx="1" presStyleCnt="4"/>
      <dgm:spPr/>
      <dgm:t>
        <a:bodyPr/>
        <a:lstStyle/>
        <a:p>
          <a:endParaRPr lang="en-US"/>
        </a:p>
      </dgm:t>
    </dgm:pt>
    <dgm:pt modelId="{7A60A061-6B59-4117-A2AB-8D9190C0545D}" type="pres">
      <dgm:prSet presAssocID="{A4D9AF87-5A04-4B2D-9861-77822B9871F6}" presName="img" presStyleLbl="fgImgPlac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249F142-B2C8-4B34-95CD-BAF74C7EAE7B}" type="pres">
      <dgm:prSet presAssocID="{A4D9AF87-5A04-4B2D-9861-77822B9871F6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C5846A-9CCA-4968-9383-897972112C51}" type="pres">
      <dgm:prSet presAssocID="{C1CB543B-AEBC-44C6-A153-3C9719986EC5}" presName="spacer" presStyleCnt="0"/>
      <dgm:spPr/>
    </dgm:pt>
    <dgm:pt modelId="{97894ACE-4F15-4096-8F98-F19EAC3728F7}" type="pres">
      <dgm:prSet presAssocID="{C37F406E-F2ED-4DC0-8039-F50494E75A9B}" presName="comp" presStyleCnt="0"/>
      <dgm:spPr/>
    </dgm:pt>
    <dgm:pt modelId="{0FFE554C-EC0D-41AE-9D4D-BA20B79DFF1F}" type="pres">
      <dgm:prSet presAssocID="{C37F406E-F2ED-4DC0-8039-F50494E75A9B}" presName="box" presStyleLbl="node1" presStyleIdx="2" presStyleCnt="4"/>
      <dgm:spPr/>
      <dgm:t>
        <a:bodyPr/>
        <a:lstStyle/>
        <a:p>
          <a:endParaRPr lang="en-US"/>
        </a:p>
      </dgm:t>
    </dgm:pt>
    <dgm:pt modelId="{07D16338-C5EE-4188-9931-E784FEB03835}" type="pres">
      <dgm:prSet presAssocID="{C37F406E-F2ED-4DC0-8039-F50494E75A9B}" presName="img" presStyleLbl="fgImgPlac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5F66D875-A4E3-41F7-ABDB-DFAD29D39C16}" type="pres">
      <dgm:prSet presAssocID="{C37F406E-F2ED-4DC0-8039-F50494E75A9B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BBD898-B28D-4001-B4F2-BDB7A4A5EC3F}" type="pres">
      <dgm:prSet presAssocID="{5D5658E8-743B-4595-9BD1-C969721AD87E}" presName="spacer" presStyleCnt="0"/>
      <dgm:spPr/>
    </dgm:pt>
    <dgm:pt modelId="{6618EC5B-273E-4E93-B345-6AC35D41ED49}" type="pres">
      <dgm:prSet presAssocID="{A596D219-ABBF-48FA-81E0-350BC62F2C07}" presName="comp" presStyleCnt="0"/>
      <dgm:spPr/>
    </dgm:pt>
    <dgm:pt modelId="{2E9043E1-2849-4F58-AEE2-B9B333FC0797}" type="pres">
      <dgm:prSet presAssocID="{A596D219-ABBF-48FA-81E0-350BC62F2C07}" presName="box" presStyleLbl="node1" presStyleIdx="3" presStyleCnt="4"/>
      <dgm:spPr/>
      <dgm:t>
        <a:bodyPr/>
        <a:lstStyle/>
        <a:p>
          <a:endParaRPr lang="en-US"/>
        </a:p>
      </dgm:t>
    </dgm:pt>
    <dgm:pt modelId="{78530661-B25A-4005-8AF7-FA924C17F712}" type="pres">
      <dgm:prSet presAssocID="{A596D219-ABBF-48FA-81E0-350BC62F2C07}" presName="img" presStyleLbl="fgImgPlac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2C74FD6-A8EF-4031-AA69-DACF998ED253}" type="pres">
      <dgm:prSet presAssocID="{A596D219-ABBF-48FA-81E0-350BC62F2C07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F11073-48EF-4D60-84CD-B1A63777A84D}" type="presOf" srcId="{A4D9AF87-5A04-4B2D-9861-77822B9871F6}" destId="{02225119-73CB-4160-815E-C26FC4F3A9CF}" srcOrd="0" destOrd="0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65714D11-D4D5-43DE-A91E-6942024A1773}" srcId="{A4D9AF87-5A04-4B2D-9861-77822B9871F6}" destId="{A28B88DF-FD03-426B-A516-A18E118111A4}" srcOrd="0" destOrd="0" parTransId="{BE403FAD-634C-4983-8391-C5F7019E7CE3}" sibTransId="{3B28D4FF-CF8E-43F8-8A96-12076DA1FB73}"/>
    <dgm:cxn modelId="{257D2323-38A0-426D-BDA1-F00937B2ABDA}" srcId="{A4D9AF87-5A04-4B2D-9861-77822B9871F6}" destId="{395A4FA8-A3BE-4ECB-A656-854BE0D854B6}" srcOrd="1" destOrd="0" parTransId="{3F13E937-A844-4353-98DF-CA6BA3C698BD}" sibTransId="{3FE769DD-DF84-4A6C-8B42-87268E10CD65}"/>
    <dgm:cxn modelId="{5024D299-8CED-4FDD-9B26-DCB375D11803}" type="presOf" srcId="{17110B92-0D78-43D8-95E1-7B03B08F90B5}" destId="{2E9043E1-2849-4F58-AEE2-B9B333FC0797}" srcOrd="0" destOrd="3" presId="urn:microsoft.com/office/officeart/2005/8/layout/vList4"/>
    <dgm:cxn modelId="{EB316BF0-61FD-4F82-A645-5D3F04F53398}" type="presOf" srcId="{52F56844-3D58-423D-B2F3-A4E181232AF6}" destId="{56B8E3A7-9D04-4AB6-9E1A-1557F234D344}" srcOrd="0" destOrd="3" presId="urn:microsoft.com/office/officeart/2005/8/layout/vList4"/>
    <dgm:cxn modelId="{69B665FF-3648-41EF-98A1-2BB9137F54D7}" srcId="{C37F406E-F2ED-4DC0-8039-F50494E75A9B}" destId="{BAD05564-D0E3-45F1-8F36-666369A4B6FD}" srcOrd="0" destOrd="0" parTransId="{FBEF9601-45AC-449B-B2EF-D1813F2E11C1}" sibTransId="{EB4EAB06-40A1-4D8A-8912-0BBFA50FB4AA}"/>
    <dgm:cxn modelId="{A2DEFCCF-89DE-4D53-979C-777144EF2F50}" srcId="{D40B1F98-C397-4513-A10E-BE2C7DFBF6FA}" destId="{52F56844-3D58-423D-B2F3-A4E181232AF6}" srcOrd="2" destOrd="0" parTransId="{814FB78E-7DBC-497B-8153-E9ED2CE144A3}" sibTransId="{789F0048-4CB2-4291-B773-4DBEC2720EDE}"/>
    <dgm:cxn modelId="{CB2A9B38-BDFA-44DB-B067-9477674CE990}" type="presOf" srcId="{70AA04E5-6E49-42BA-A4CD-C6EAC6A70F5F}" destId="{56B8E3A7-9D04-4AB6-9E1A-1557F234D344}" srcOrd="0" destOrd="2" presId="urn:microsoft.com/office/officeart/2005/8/layout/vList4"/>
    <dgm:cxn modelId="{4DF11C9F-D8FA-45C4-B70C-8B8C2A7241A8}" type="presOf" srcId="{A596D219-ABBF-48FA-81E0-350BC62F2C07}" destId="{12C74FD6-A8EF-4031-AA69-DACF998ED253}" srcOrd="1" destOrd="0" presId="urn:microsoft.com/office/officeart/2005/8/layout/vList4"/>
    <dgm:cxn modelId="{4425335C-848E-4921-BC69-5D32249BA653}" srcId="{D40B1F98-C397-4513-A10E-BE2C7DFBF6FA}" destId="{70AA04E5-6E49-42BA-A4CD-C6EAC6A70F5F}" srcOrd="1" destOrd="0" parTransId="{564892AD-0554-4B68-B9A5-3F588A29AAAD}" sibTransId="{E1C971CE-955C-4FD9-AC21-4710171EE400}"/>
    <dgm:cxn modelId="{9D4F88A8-B5C7-4306-A8D7-E08BED686AE3}" type="presOf" srcId="{BAD05564-D0E3-45F1-8F36-666369A4B6FD}" destId="{0FFE554C-EC0D-41AE-9D4D-BA20B79DFF1F}" srcOrd="0" destOrd="1" presId="urn:microsoft.com/office/officeart/2005/8/layout/vList4"/>
    <dgm:cxn modelId="{3E1C7609-7448-4248-B42F-BE9933C32AF0}" type="presOf" srcId="{8A7FCBEC-A3D7-4FA6-9170-2EAD55DB2681}" destId="{2E9043E1-2849-4F58-AEE2-B9B333FC0797}" srcOrd="0" destOrd="2" presId="urn:microsoft.com/office/officeart/2005/8/layout/vList4"/>
    <dgm:cxn modelId="{C9A7E025-F199-4751-BB90-97CACE002748}" srcId="{13E079F1-7959-4452-BFCC-E14792E98042}" destId="{A4D9AF87-5A04-4B2D-9861-77822B9871F6}" srcOrd="1" destOrd="0" parTransId="{1EBD8374-8769-4291-BB51-9D70766DBD62}" sibTransId="{C1CB543B-AEBC-44C6-A153-3C9719986EC5}"/>
    <dgm:cxn modelId="{D961F1DD-2C72-466E-BBF2-3DF3343B95EC}" type="presOf" srcId="{3878BF41-8BA0-4FB4-BC77-A736833C8532}" destId="{2E9043E1-2849-4F58-AEE2-B9B333FC0797}" srcOrd="0" destOrd="1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ECEFD0B8-0BA0-4517-97DF-EC1F4DF07235}" type="presOf" srcId="{395A4FA8-A3BE-4ECB-A656-854BE0D854B6}" destId="{02225119-73CB-4160-815E-C26FC4F3A9CF}" srcOrd="0" destOrd="2" presId="urn:microsoft.com/office/officeart/2005/8/layout/vList4"/>
    <dgm:cxn modelId="{DF585009-01C2-424F-9B49-1AC933DEC70E}" type="presOf" srcId="{C37F406E-F2ED-4DC0-8039-F50494E75A9B}" destId="{5F66D875-A4E3-41F7-ABDB-DFAD29D39C16}" srcOrd="1" destOrd="0" presId="urn:microsoft.com/office/officeart/2005/8/layout/vList4"/>
    <dgm:cxn modelId="{ED4238E3-95D6-4FB0-B2D3-49E11874B24F}" srcId="{13E079F1-7959-4452-BFCC-E14792E98042}" destId="{C37F406E-F2ED-4DC0-8039-F50494E75A9B}" srcOrd="2" destOrd="0" parTransId="{2120F8BD-4382-44F2-B145-343C53C53CD2}" sibTransId="{5D5658E8-743B-4595-9BD1-C969721AD87E}"/>
    <dgm:cxn modelId="{C42BE9B1-1228-4736-9A64-2BA7F233E45D}" srcId="{C37F406E-F2ED-4DC0-8039-F50494E75A9B}" destId="{D226A8AF-1BA6-4C15-97AA-EC3F3651DC4F}" srcOrd="1" destOrd="0" parTransId="{9256194B-DA00-4EE6-8812-586813C22FDB}" sibTransId="{4D4031C7-5006-4C7C-BB47-D2062C120CA4}"/>
    <dgm:cxn modelId="{D13002B7-576C-41C4-9B63-57212EE3E6E3}" type="presOf" srcId="{A596D219-ABBF-48FA-81E0-350BC62F2C07}" destId="{2E9043E1-2849-4F58-AEE2-B9B333FC0797}" srcOrd="0" destOrd="0" presId="urn:microsoft.com/office/officeart/2005/8/layout/vList4"/>
    <dgm:cxn modelId="{9F5D2827-35AE-43D8-AE9B-A7C3230784A4}" srcId="{13E079F1-7959-4452-BFCC-E14792E98042}" destId="{A596D219-ABBF-48FA-81E0-350BC62F2C07}" srcOrd="3" destOrd="0" parTransId="{7BBF9409-C04E-407C-8985-39AA2997B635}" sibTransId="{D29A280F-FE93-4EA0-9C11-93890366D9BA}"/>
    <dgm:cxn modelId="{9EB348AA-BD67-4975-93C1-AE917B9AB235}" type="presOf" srcId="{395A4FA8-A3BE-4ECB-A656-854BE0D854B6}" destId="{4249F142-B2C8-4B34-95CD-BAF74C7EAE7B}" srcOrd="1" destOrd="2" presId="urn:microsoft.com/office/officeart/2005/8/layout/vList4"/>
    <dgm:cxn modelId="{EFF1C235-19EA-4DB0-8EF6-B06CABEABEC2}" type="presOf" srcId="{D226A8AF-1BA6-4C15-97AA-EC3F3651DC4F}" destId="{0FFE554C-EC0D-41AE-9D4D-BA20B79DFF1F}" srcOrd="0" destOrd="2" presId="urn:microsoft.com/office/officeart/2005/8/layout/vList4"/>
    <dgm:cxn modelId="{BB312C54-4421-4BF6-A95E-EAB8AD5A461A}" srcId="{C37F406E-F2ED-4DC0-8039-F50494E75A9B}" destId="{9DA80BEA-AABE-451B-AB3A-C935934DA6AF}" srcOrd="2" destOrd="0" parTransId="{FDFF7458-093A-41DD-8FF5-637149A046CF}" sibTransId="{07A1BE03-9FFB-480A-82E5-5F88A21BBB2A}"/>
    <dgm:cxn modelId="{82C86420-47C6-4A57-B6D2-FF6CF51F1B66}" type="presOf" srcId="{70AA04E5-6E49-42BA-A4CD-C6EAC6A70F5F}" destId="{6FB89213-F7C6-4BFB-91CA-AC4DA43C88AA}" srcOrd="1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6C60164D-0FA8-4681-AB34-7E3D75D258A2}" type="presOf" srcId="{A4D9AF87-5A04-4B2D-9861-77822B9871F6}" destId="{4249F142-B2C8-4B34-95CD-BAF74C7EAE7B}" srcOrd="1" destOrd="0" presId="urn:microsoft.com/office/officeart/2005/8/layout/vList4"/>
    <dgm:cxn modelId="{F5365EEE-417B-47A2-8DB8-9838D43281C3}" type="presOf" srcId="{A28B88DF-FD03-426B-A516-A18E118111A4}" destId="{02225119-73CB-4160-815E-C26FC4F3A9CF}" srcOrd="0" destOrd="1" presId="urn:microsoft.com/office/officeart/2005/8/layout/vList4"/>
    <dgm:cxn modelId="{82579838-2A66-4880-968C-35902F40817A}" type="presOf" srcId="{52F56844-3D58-423D-B2F3-A4E181232AF6}" destId="{6FB89213-F7C6-4BFB-91CA-AC4DA43C88AA}" srcOrd="1" destOrd="3" presId="urn:microsoft.com/office/officeart/2005/8/layout/vList4"/>
    <dgm:cxn modelId="{C31BF117-5725-4353-B225-A27006E3514B}" type="presOf" srcId="{C37F406E-F2ED-4DC0-8039-F50494E75A9B}" destId="{0FFE554C-EC0D-41AE-9D4D-BA20B79DFF1F}" srcOrd="0" destOrd="0" presId="urn:microsoft.com/office/officeart/2005/8/layout/vList4"/>
    <dgm:cxn modelId="{A4A88789-F2F1-4FAA-BFBF-FA729BF94B57}" type="presOf" srcId="{D226A8AF-1BA6-4C15-97AA-EC3F3651DC4F}" destId="{5F66D875-A4E3-41F7-ABDB-DFAD29D39C16}" srcOrd="1" destOrd="2" presId="urn:microsoft.com/office/officeart/2005/8/layout/vList4"/>
    <dgm:cxn modelId="{33813029-6231-4291-85F0-0289CDDFCD93}" type="presOf" srcId="{BAD05564-D0E3-45F1-8F36-666369A4B6FD}" destId="{5F66D875-A4E3-41F7-ABDB-DFAD29D39C16}" srcOrd="1" destOrd="1" presId="urn:microsoft.com/office/officeart/2005/8/layout/vList4"/>
    <dgm:cxn modelId="{E37727C0-A361-4F26-9822-2253AFBD24F8}" srcId="{A596D219-ABBF-48FA-81E0-350BC62F2C07}" destId="{17110B92-0D78-43D8-95E1-7B03B08F90B5}" srcOrd="2" destOrd="0" parTransId="{DDE4953D-27A1-4C78-93FA-7C984B463197}" sibTransId="{EE0D8E55-9519-40B1-B640-EE3190A10776}"/>
    <dgm:cxn modelId="{60B47F84-4122-4B4F-BD40-6EBB5D7C5462}" type="presOf" srcId="{9DA80BEA-AABE-451B-AB3A-C935934DA6AF}" destId="{0FFE554C-EC0D-41AE-9D4D-BA20B79DFF1F}" srcOrd="0" destOrd="3" presId="urn:microsoft.com/office/officeart/2005/8/layout/vList4"/>
    <dgm:cxn modelId="{D7D8D475-9C4A-4379-8516-9E314323C9FC}" type="presOf" srcId="{3878BF41-8BA0-4FB4-BC77-A736833C8532}" destId="{12C74FD6-A8EF-4031-AA69-DACF998ED253}" srcOrd="1" destOrd="1" presId="urn:microsoft.com/office/officeart/2005/8/layout/vList4"/>
    <dgm:cxn modelId="{C0525D53-4717-40E3-B579-633BF4209F59}" srcId="{A596D219-ABBF-48FA-81E0-350BC62F2C07}" destId="{3878BF41-8BA0-4FB4-BC77-A736833C8532}" srcOrd="0" destOrd="0" parTransId="{9DD0F46C-DAB3-41BE-9C59-8425377AC46A}" sibTransId="{977F7EA9-9DB2-4F4E-B6CC-42D6CAC4C7BD}"/>
    <dgm:cxn modelId="{6F04C99E-C6E4-418A-B9AF-34688E6E86A7}" srcId="{D40B1F98-C397-4513-A10E-BE2C7DFBF6FA}" destId="{B3FAA444-159F-4154-A9F3-9D8BE059C981}" srcOrd="0" destOrd="0" parTransId="{76B268BE-DD81-4B17-81D0-89E10857617C}" sibTransId="{DBE1DDCA-B60D-445E-93EC-0DB35C1362AB}"/>
    <dgm:cxn modelId="{717BC7C6-5316-4101-8900-006F69771295}" type="presOf" srcId="{A28B88DF-FD03-426B-A516-A18E118111A4}" destId="{4249F142-B2C8-4B34-95CD-BAF74C7EAE7B}" srcOrd="1" destOrd="1" presId="urn:microsoft.com/office/officeart/2005/8/layout/vList4"/>
    <dgm:cxn modelId="{460EFDCA-9D2F-4DD8-989C-A4488604A1FD}" type="presOf" srcId="{9DA80BEA-AABE-451B-AB3A-C935934DA6AF}" destId="{5F66D875-A4E3-41F7-ABDB-DFAD29D39C16}" srcOrd="1" destOrd="3" presId="urn:microsoft.com/office/officeart/2005/8/layout/vList4"/>
    <dgm:cxn modelId="{C7ECA3BA-F0B9-4CA7-A3F8-B66888144005}" type="presOf" srcId="{17110B92-0D78-43D8-95E1-7B03B08F90B5}" destId="{12C74FD6-A8EF-4031-AA69-DACF998ED253}" srcOrd="1" destOrd="3" presId="urn:microsoft.com/office/officeart/2005/8/layout/vList4"/>
    <dgm:cxn modelId="{69110E88-9824-4484-8950-7CC5E013D48B}" srcId="{A596D219-ABBF-48FA-81E0-350BC62F2C07}" destId="{8A7FCBEC-A3D7-4FA6-9170-2EAD55DB2681}" srcOrd="1" destOrd="0" parTransId="{0D6B5952-37C3-446A-87F6-5556160D89C9}" sibTransId="{C12F966A-DB49-40B0-9496-6406A824BF57}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46178F0A-48BF-42B8-B66F-1CA043C33DA6}" type="presOf" srcId="{B3FAA444-159F-4154-A9F3-9D8BE059C981}" destId="{6FB89213-F7C6-4BFB-91CA-AC4DA43C88AA}" srcOrd="1" destOrd="1" presId="urn:microsoft.com/office/officeart/2005/8/layout/vList4"/>
    <dgm:cxn modelId="{61F2962C-B901-410A-9FA4-00DD26029C70}" type="presOf" srcId="{8A7FCBEC-A3D7-4FA6-9170-2EAD55DB2681}" destId="{12C74FD6-A8EF-4031-AA69-DACF998ED253}" srcOrd="1" destOrd="2" presId="urn:microsoft.com/office/officeart/2005/8/layout/vList4"/>
    <dgm:cxn modelId="{0B7C2A14-E7FC-42C5-8518-40BCEFD6A9FE}" type="presOf" srcId="{B3FAA444-159F-4154-A9F3-9D8BE059C981}" destId="{56B8E3A7-9D04-4AB6-9E1A-1557F234D344}" srcOrd="0" destOrd="1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E081EF2B-C8E3-4A1D-96AA-9F1A087CA724}" type="presParOf" srcId="{3C9BE20C-AF75-4925-B4BA-D3A1E7B5BC70}" destId="{51561AAC-E96C-4AE1-8F1F-C34966D34916}" srcOrd="1" destOrd="0" presId="urn:microsoft.com/office/officeart/2005/8/layout/vList4"/>
    <dgm:cxn modelId="{6DAF6308-B63D-44CA-8BD3-071CFF50BB9F}" type="presParOf" srcId="{3C9BE20C-AF75-4925-B4BA-D3A1E7B5BC70}" destId="{1D2A5D4E-AD85-41E3-B822-BD3B3F402431}" srcOrd="2" destOrd="0" presId="urn:microsoft.com/office/officeart/2005/8/layout/vList4"/>
    <dgm:cxn modelId="{B4385E3B-E988-45BD-BB83-A5A3716FF6C5}" type="presParOf" srcId="{1D2A5D4E-AD85-41E3-B822-BD3B3F402431}" destId="{02225119-73CB-4160-815E-C26FC4F3A9CF}" srcOrd="0" destOrd="0" presId="urn:microsoft.com/office/officeart/2005/8/layout/vList4"/>
    <dgm:cxn modelId="{78ED2053-7612-4DDB-8E65-F92175D939B3}" type="presParOf" srcId="{1D2A5D4E-AD85-41E3-B822-BD3B3F402431}" destId="{7A60A061-6B59-4117-A2AB-8D9190C0545D}" srcOrd="1" destOrd="0" presId="urn:microsoft.com/office/officeart/2005/8/layout/vList4"/>
    <dgm:cxn modelId="{D93A6C9F-3375-4E73-AC2A-0EDD879F0DF5}" type="presParOf" srcId="{1D2A5D4E-AD85-41E3-B822-BD3B3F402431}" destId="{4249F142-B2C8-4B34-95CD-BAF74C7EAE7B}" srcOrd="2" destOrd="0" presId="urn:microsoft.com/office/officeart/2005/8/layout/vList4"/>
    <dgm:cxn modelId="{E3B624BE-8212-4F87-A120-7E136E0FF7FD}" type="presParOf" srcId="{3C9BE20C-AF75-4925-B4BA-D3A1E7B5BC70}" destId="{51C5846A-9CCA-4968-9383-897972112C51}" srcOrd="3" destOrd="0" presId="urn:microsoft.com/office/officeart/2005/8/layout/vList4"/>
    <dgm:cxn modelId="{19A646E7-2D8D-407F-A104-31BBDC0704F9}" type="presParOf" srcId="{3C9BE20C-AF75-4925-B4BA-D3A1E7B5BC70}" destId="{97894ACE-4F15-4096-8F98-F19EAC3728F7}" srcOrd="4" destOrd="0" presId="urn:microsoft.com/office/officeart/2005/8/layout/vList4"/>
    <dgm:cxn modelId="{3BB9BDF7-924D-4462-8739-E6227540FEE0}" type="presParOf" srcId="{97894ACE-4F15-4096-8F98-F19EAC3728F7}" destId="{0FFE554C-EC0D-41AE-9D4D-BA20B79DFF1F}" srcOrd="0" destOrd="0" presId="urn:microsoft.com/office/officeart/2005/8/layout/vList4"/>
    <dgm:cxn modelId="{E2BD1EFC-E7A1-44D4-A9EA-66E173846498}" type="presParOf" srcId="{97894ACE-4F15-4096-8F98-F19EAC3728F7}" destId="{07D16338-C5EE-4188-9931-E784FEB03835}" srcOrd="1" destOrd="0" presId="urn:microsoft.com/office/officeart/2005/8/layout/vList4"/>
    <dgm:cxn modelId="{C3195599-725F-4E62-A6D3-F3C88265E94D}" type="presParOf" srcId="{97894ACE-4F15-4096-8F98-F19EAC3728F7}" destId="{5F66D875-A4E3-41F7-ABDB-DFAD29D39C16}" srcOrd="2" destOrd="0" presId="urn:microsoft.com/office/officeart/2005/8/layout/vList4"/>
    <dgm:cxn modelId="{93397F9D-A64C-4D9A-BE6C-2AFECC82D0DF}" type="presParOf" srcId="{3C9BE20C-AF75-4925-B4BA-D3A1E7B5BC70}" destId="{44BBD898-B28D-4001-B4F2-BDB7A4A5EC3F}" srcOrd="5" destOrd="0" presId="urn:microsoft.com/office/officeart/2005/8/layout/vList4"/>
    <dgm:cxn modelId="{4D3FA08F-EBC3-4F7B-B092-851379CBDA38}" type="presParOf" srcId="{3C9BE20C-AF75-4925-B4BA-D3A1E7B5BC70}" destId="{6618EC5B-273E-4E93-B345-6AC35D41ED49}" srcOrd="6" destOrd="0" presId="urn:microsoft.com/office/officeart/2005/8/layout/vList4"/>
    <dgm:cxn modelId="{75051EA3-B97F-4C37-9844-458F45664CF9}" type="presParOf" srcId="{6618EC5B-273E-4E93-B345-6AC35D41ED49}" destId="{2E9043E1-2849-4F58-AEE2-B9B333FC0797}" srcOrd="0" destOrd="0" presId="urn:microsoft.com/office/officeart/2005/8/layout/vList4"/>
    <dgm:cxn modelId="{EA2D645C-A37E-4E8E-B7BC-464D90BF3711}" type="presParOf" srcId="{6618EC5B-273E-4E93-B345-6AC35D41ED49}" destId="{78530661-B25A-4005-8AF7-FA924C17F712}" srcOrd="1" destOrd="0" presId="urn:microsoft.com/office/officeart/2005/8/layout/vList4"/>
    <dgm:cxn modelId="{0B69688C-6E2F-4332-9059-7D6BE7BFF7C5}" type="presParOf" srcId="{6618EC5B-273E-4E93-B345-6AC35D41ED49}" destId="{12C74FD6-A8EF-4031-AA69-DACF998ED25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Agro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8142A135-96D4-4732-AFF8-B8958F4A0BD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world: 30% processed; 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World: 98%</a:t>
          </a:r>
        </a:p>
      </dgm:t>
    </dgm:pt>
    <dgm:pt modelId="{E6C0F795-0173-4E38-A55D-73933B29D833}" type="parTrans" cxnId="{F2260040-5437-48C0-8F70-C790D47D138C}">
      <dgm:prSet/>
      <dgm:spPr/>
      <dgm:t>
        <a:bodyPr/>
        <a:lstStyle/>
        <a:p>
          <a:endParaRPr lang="en-US"/>
        </a:p>
      </dgm:t>
    </dgm:pt>
    <dgm:pt modelId="{4E3316A2-0419-482F-9075-D74BE7A7A08C}" type="sibTrans" cxnId="{F2260040-5437-48C0-8F70-C790D47D138C}">
      <dgm:prSet/>
      <dgm:spPr/>
      <dgm:t>
        <a:bodyPr/>
        <a:lstStyle/>
        <a:p>
          <a:endParaRPr lang="en-US"/>
        </a:p>
      </dgm:t>
    </dgm:pt>
    <dgm:pt modelId="{6E0E2A49-1A61-435E-AF37-D94A0D44002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Mfg.</a:t>
          </a:r>
        </a:p>
      </dgm:t>
    </dgm:pt>
    <dgm:pt modelId="{D9525FA5-0A0C-4903-8C86-1992957CFDB0}" type="parTrans" cxnId="{DF6079FF-E43D-443E-B200-9C1F9F7C3B91}">
      <dgm:prSet/>
      <dgm:spPr/>
      <dgm:t>
        <a:bodyPr/>
        <a:lstStyle/>
        <a:p>
          <a:endParaRPr lang="en-US"/>
        </a:p>
      </dgm:t>
    </dgm:pt>
    <dgm:pt modelId="{3F23E9F5-BF1E-4BAE-B77F-2922F42A8DED}" type="sibTrans" cxnId="{DF6079FF-E43D-443E-B200-9C1F9F7C3B91}">
      <dgm:prSet/>
      <dgm:spPr/>
      <dgm:t>
        <a:bodyPr/>
        <a:lstStyle/>
        <a:p>
          <a:endParaRPr lang="en-US"/>
        </a:p>
      </dgm:t>
    </dgm:pt>
    <dgm:pt modelId="{8CF95711-7A92-4DA8-B050-3AED264E0D2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 job in </a:t>
          </a:r>
          <a:r>
            <a:rPr lang="en-US" dirty="0" err="1">
              <a:latin typeface="Franklin Gothic Medium Cond" panose="020B0606030402020204" pitchFamily="34" charset="0"/>
            </a:rPr>
            <a:t>mfg</a:t>
          </a:r>
          <a:r>
            <a:rPr lang="en-US" dirty="0">
              <a:latin typeface="Franklin Gothic Medium Cond" panose="020B0606030402020204" pitchFamily="34" charset="0"/>
            </a:rPr>
            <a:t> = 2.2 jobs in other sectors</a:t>
          </a:r>
        </a:p>
      </dgm:t>
    </dgm:pt>
    <dgm:pt modelId="{9FD079CD-4C2C-473B-AF72-A3D4A3AB5C5A}" type="parTrans" cxnId="{79CAE359-5D9A-4346-AB8E-EF84798032F8}">
      <dgm:prSet/>
      <dgm:spPr/>
      <dgm:t>
        <a:bodyPr/>
        <a:lstStyle/>
        <a:p>
          <a:endParaRPr lang="en-US"/>
        </a:p>
      </dgm:t>
    </dgm:pt>
    <dgm:pt modelId="{90889E0E-2D06-4BAE-8D6E-8015693737F5}" type="sibTrans" cxnId="{79CAE359-5D9A-4346-AB8E-EF84798032F8}">
      <dgm:prSet/>
      <dgm:spPr/>
      <dgm:t>
        <a:bodyPr/>
        <a:lstStyle/>
        <a:p>
          <a:endParaRPr lang="en-US"/>
        </a:p>
      </dgm:t>
    </dgm:pt>
    <dgm:pt modelId="{35862E0F-AE27-43FC-B437-D953D2A623B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World wide 0.5 billion in mfg.</a:t>
          </a:r>
        </a:p>
      </dgm:t>
    </dgm:pt>
    <dgm:pt modelId="{37B5BA11-9B76-4D6F-B768-36CC8971429E}" type="parTrans" cxnId="{C563ADD1-D623-41D7-A2D4-C00D3C8626B5}">
      <dgm:prSet/>
      <dgm:spPr/>
      <dgm:t>
        <a:bodyPr/>
        <a:lstStyle/>
        <a:p>
          <a:endParaRPr lang="en-US"/>
        </a:p>
      </dgm:t>
    </dgm:pt>
    <dgm:pt modelId="{6D92CC6A-1D6B-493A-9540-91A805183C1D}" type="sibTrans" cxnId="{C563ADD1-D623-41D7-A2D4-C00D3C8626B5}">
      <dgm:prSet/>
      <dgm:spPr/>
      <dgm:t>
        <a:bodyPr/>
        <a:lstStyle/>
        <a:p>
          <a:endParaRPr lang="en-US"/>
        </a:p>
      </dgm:t>
    </dgm:pt>
    <dgm:pt modelId="{A833DBBE-FB32-458D-AF38-294CA1A0DBD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By 2030: </a:t>
          </a:r>
          <a:r>
            <a:rPr lang="en-US" dirty="0" err="1">
              <a:latin typeface="Franklin Gothic Medium Cond" panose="020B0606030402020204" pitchFamily="34" charset="0"/>
            </a:rPr>
            <a:t>mfg</a:t>
          </a:r>
          <a:r>
            <a:rPr lang="en-US" dirty="0">
              <a:latin typeface="Franklin Gothic Medium Cond" panose="020B0606030402020204" pitchFamily="34" charset="0"/>
            </a:rPr>
            <a:t>/industrial sector’s contribution- 50% in </a:t>
          </a:r>
          <a:r>
            <a:rPr lang="en-US" dirty="0" err="1">
              <a:latin typeface="Franklin Gothic Medium Cond" panose="020B0606030402020204" pitchFamily="34" charset="0"/>
            </a:rPr>
            <a:t>gDP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C773748-FF98-407A-AB10-BAE39243A6C3}" type="parTrans" cxnId="{6534C865-BA27-40AE-933A-DFFE792296BB}">
      <dgm:prSet/>
      <dgm:spPr/>
      <dgm:t>
        <a:bodyPr/>
        <a:lstStyle/>
        <a:p>
          <a:endParaRPr lang="en-US"/>
        </a:p>
      </dgm:t>
    </dgm:pt>
    <dgm:pt modelId="{F98454C7-76BD-4BAF-9612-367AF97BA636}" type="sibTrans" cxnId="{6534C865-BA27-40AE-933A-DFFE792296BB}">
      <dgm:prSet/>
      <dgm:spPr/>
      <dgm:t>
        <a:bodyPr/>
        <a:lstStyle/>
        <a:p>
          <a:endParaRPr lang="en-US"/>
        </a:p>
      </dgm:t>
    </dgm:pt>
    <dgm:pt modelId="{8DCBEC20-5BE9-4BF9-A473-579095657855}">
      <dgm:prSet phldrT="[Text]"/>
      <dgm:spPr/>
      <dgm:t>
        <a:bodyPr/>
        <a:lstStyle/>
        <a:p>
          <a:r>
            <a:rPr lang="en-IN" dirty="0" err="1">
              <a:latin typeface="Franklin Gothic Medium Cond" panose="020B0606030402020204" pitchFamily="34" charset="0"/>
            </a:rPr>
            <a:t>Agri.business</a:t>
          </a:r>
          <a:r>
            <a:rPr lang="en-IN" dirty="0">
              <a:latin typeface="Franklin Gothic Medium Cond" panose="020B0606030402020204" pitchFamily="34" charset="0"/>
            </a:rPr>
            <a:t>/ Food processing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14B2A9D-26B9-47B3-BA9F-B44658837C1D}" type="parTrans" cxnId="{64C16315-FB5D-4D1E-B57C-5CFDC192D6FB}">
      <dgm:prSet/>
      <dgm:spPr/>
      <dgm:t>
        <a:bodyPr/>
        <a:lstStyle/>
        <a:p>
          <a:endParaRPr lang="en-US"/>
        </a:p>
      </dgm:t>
    </dgm:pt>
    <dgm:pt modelId="{3A71DAB0-4E28-4F23-A196-72FE4CD97C04}" type="sibTrans" cxnId="{64C16315-FB5D-4D1E-B57C-5CFDC192D6FB}">
      <dgm:prSet/>
      <dgm:spPr/>
      <dgm:t>
        <a:bodyPr/>
        <a:lstStyle/>
        <a:p>
          <a:endParaRPr lang="en-US"/>
        </a:p>
      </dgm:t>
    </dgm:pt>
    <dgm:pt modelId="{0EB87978-7EEC-4C50-8962-E89ECF7B65B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infra</a:t>
          </a:r>
        </a:p>
      </dgm:t>
    </dgm:pt>
    <dgm:pt modelId="{E3BAE4D4-8027-4D72-A608-C4C050E45F2C}" type="parTrans" cxnId="{766EC298-2E45-4696-8634-004649FC6CE0}">
      <dgm:prSet/>
      <dgm:spPr/>
      <dgm:t>
        <a:bodyPr/>
        <a:lstStyle/>
        <a:p>
          <a:endParaRPr lang="en-US"/>
        </a:p>
      </dgm:t>
    </dgm:pt>
    <dgm:pt modelId="{7433F2FF-55E0-49D2-9DCB-9D9C81D856EF}" type="sibTrans" cxnId="{766EC298-2E45-4696-8634-004649FC6CE0}">
      <dgm:prSet/>
      <dgm:spPr/>
      <dgm:t>
        <a:bodyPr/>
        <a:lstStyle/>
        <a:p>
          <a:endParaRPr lang="en-US"/>
        </a:p>
      </dgm:t>
    </dgm:pt>
    <dgm:pt modelId="{E5A3543E-8182-4F42-A753-57ABBA87E84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Develop infra. Necessary for </a:t>
          </a:r>
          <a:r>
            <a:rPr lang="en-US" dirty="0" err="1">
              <a:latin typeface="Franklin Gothic Medium Cond" panose="020B0606030402020204" pitchFamily="34" charset="0"/>
            </a:rPr>
            <a:t>eco+human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Dvlp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F852CE9-E43F-44D5-9D49-5D3F48765D00}" type="parTrans" cxnId="{83C35A3E-DEE0-477D-8EC6-3242FFC0BC80}">
      <dgm:prSet/>
      <dgm:spPr/>
      <dgm:t>
        <a:bodyPr/>
        <a:lstStyle/>
        <a:p>
          <a:endParaRPr lang="en-US"/>
        </a:p>
      </dgm:t>
    </dgm:pt>
    <dgm:pt modelId="{B6E71181-F754-4D51-BB00-8E40891EBBFA}" type="sibTrans" cxnId="{83C35A3E-DEE0-477D-8EC6-3242FFC0BC80}">
      <dgm:prSet/>
      <dgm:spPr/>
      <dgm:t>
        <a:bodyPr/>
        <a:lstStyle/>
        <a:p>
          <a:endParaRPr lang="en-US"/>
        </a:p>
      </dgm:t>
    </dgm:pt>
    <dgm:pt modelId="{23214644-DC88-4A58-9D9D-F32D5541CF1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Regional, trans border level</a:t>
          </a:r>
        </a:p>
      </dgm:t>
    </dgm:pt>
    <dgm:pt modelId="{73C66F9A-1276-4FC1-B30F-62033FCCE4DC}" type="parTrans" cxnId="{92567426-A808-4544-8D02-3A5F8F95F0C7}">
      <dgm:prSet/>
      <dgm:spPr/>
      <dgm:t>
        <a:bodyPr/>
        <a:lstStyle/>
        <a:p>
          <a:endParaRPr lang="en-US"/>
        </a:p>
      </dgm:t>
    </dgm:pt>
    <dgm:pt modelId="{E9FF86B6-6100-430B-97C8-015CD920706A}" type="sibTrans" cxnId="{92567426-A808-4544-8D02-3A5F8F95F0C7}">
      <dgm:prSet/>
      <dgm:spPr/>
      <dgm:t>
        <a:bodyPr/>
        <a:lstStyle/>
        <a:p>
          <a:endParaRPr lang="en-US"/>
        </a:p>
      </dgm:t>
    </dgm:pt>
    <dgm:pt modelId="{9F6002C8-1810-45BC-98B1-5EDA861A637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2020: universal-affordable Internet to L.D.C.</a:t>
          </a:r>
        </a:p>
      </dgm:t>
    </dgm:pt>
    <dgm:pt modelId="{DB4A4266-C30F-4F6A-AA6D-987B92408573}" type="parTrans" cxnId="{0CD04230-804D-490D-9E56-97B2EB24328F}">
      <dgm:prSet/>
      <dgm:spPr/>
      <dgm:t>
        <a:bodyPr/>
        <a:lstStyle/>
        <a:p>
          <a:endParaRPr lang="en-US"/>
        </a:p>
      </dgm:t>
    </dgm:pt>
    <dgm:pt modelId="{3B05E35A-65C6-4356-96B9-56213777AC21}" type="sibTrans" cxnId="{0CD04230-804D-490D-9E56-97B2EB24328F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E1338C-13B3-48AC-8C13-F868E392C08B}" type="pres">
      <dgm:prSet presAssocID="{0EB87978-7EEC-4C50-8962-E89ECF7B65B9}" presName="comp" presStyleCnt="0"/>
      <dgm:spPr/>
    </dgm:pt>
    <dgm:pt modelId="{178D5DD4-63E4-4981-BE7B-5D5CADEAF58B}" type="pres">
      <dgm:prSet presAssocID="{0EB87978-7EEC-4C50-8962-E89ECF7B65B9}" presName="box" presStyleLbl="node1" presStyleIdx="0" presStyleCnt="3"/>
      <dgm:spPr/>
      <dgm:t>
        <a:bodyPr/>
        <a:lstStyle/>
        <a:p>
          <a:endParaRPr lang="en-US"/>
        </a:p>
      </dgm:t>
    </dgm:pt>
    <dgm:pt modelId="{E041DB13-B49C-416C-B6F9-4BED7FBBF18E}" type="pres">
      <dgm:prSet presAssocID="{0EB87978-7EEC-4C50-8962-E89ECF7B65B9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E1F7036-2A3B-4CDA-8149-3479A9E91F0A}" type="pres">
      <dgm:prSet presAssocID="{0EB87978-7EEC-4C50-8962-E89ECF7B65B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355D46-F4A7-4D3E-9CF8-528268ED67A7}" type="pres">
      <dgm:prSet presAssocID="{7433F2FF-55E0-49D2-9DCB-9D9C81D856EF}" presName="spacer" presStyleCnt="0"/>
      <dgm:spPr/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1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9FE52-E8E7-4FC8-9AB7-E2C50F4FFD7D}" type="pres">
      <dgm:prSet presAssocID="{9041E5BD-3E34-45EA-83BF-4956D62F00B7}" presName="spacer" presStyleCnt="0"/>
      <dgm:spPr/>
    </dgm:pt>
    <dgm:pt modelId="{7DFFAEC7-618F-4E70-A33F-4EAC6949CBFE}" type="pres">
      <dgm:prSet presAssocID="{6E0E2A49-1A61-435E-AF37-D94A0D440027}" presName="comp" presStyleCnt="0"/>
      <dgm:spPr/>
    </dgm:pt>
    <dgm:pt modelId="{8AD47576-38CA-4B61-AD0C-8C4C938CB6B9}" type="pres">
      <dgm:prSet presAssocID="{6E0E2A49-1A61-435E-AF37-D94A0D440027}" presName="box" presStyleLbl="node1" presStyleIdx="2" presStyleCnt="3"/>
      <dgm:spPr/>
      <dgm:t>
        <a:bodyPr/>
        <a:lstStyle/>
        <a:p>
          <a:endParaRPr lang="en-US"/>
        </a:p>
      </dgm:t>
    </dgm:pt>
    <dgm:pt modelId="{210892CD-4D5E-4673-BABF-1D8F472D13F5}" type="pres">
      <dgm:prSet presAssocID="{6E0E2A49-1A61-435E-AF37-D94A0D440027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7604825-978B-44FB-81A0-67DECD54FD87}" type="pres">
      <dgm:prSet presAssocID="{6E0E2A49-1A61-435E-AF37-D94A0D440027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A90290-A557-421D-9ABF-E3D64BE726E2}" type="presOf" srcId="{6E0E2A49-1A61-435E-AF37-D94A0D440027}" destId="{27604825-978B-44FB-81A0-67DECD54FD87}" srcOrd="1" destOrd="0" presId="urn:microsoft.com/office/officeart/2005/8/layout/vList4"/>
    <dgm:cxn modelId="{B7435BBB-FB9B-4AFD-A2B6-DF4D483A8580}" type="presOf" srcId="{8CF95711-7A92-4DA8-B050-3AED264E0D28}" destId="{8AD47576-38CA-4B61-AD0C-8C4C938CB6B9}" srcOrd="0" destOrd="2" presId="urn:microsoft.com/office/officeart/2005/8/layout/vList4"/>
    <dgm:cxn modelId="{B4F06E14-189B-4505-8348-3F0C039033FC}" type="presOf" srcId="{8142A135-96D4-4732-AFF8-B8958F4A0BDC}" destId="{56B8E3A7-9D04-4AB6-9E1A-1557F234D344}" srcOrd="0" destOrd="2" presId="urn:microsoft.com/office/officeart/2005/8/layout/vList4"/>
    <dgm:cxn modelId="{64C16315-FB5D-4D1E-B57C-5CFDC192D6FB}" srcId="{D40B1F98-C397-4513-A10E-BE2C7DFBF6FA}" destId="{8DCBEC20-5BE9-4BF9-A473-579095657855}" srcOrd="0" destOrd="0" parTransId="{F14B2A9D-26B9-47B3-BA9F-B44658837C1D}" sibTransId="{3A71DAB0-4E28-4F23-A196-72FE4CD97C04}"/>
    <dgm:cxn modelId="{E35497BD-9766-4802-87C7-4411A3390470}" srcId="{13E079F1-7959-4452-BFCC-E14792E98042}" destId="{D40B1F98-C397-4513-A10E-BE2C7DFBF6FA}" srcOrd="1" destOrd="0" parTransId="{BA897931-0184-4C16-9A9B-70DDCADE2793}" sibTransId="{9041E5BD-3E34-45EA-83BF-4956D62F00B7}"/>
    <dgm:cxn modelId="{DF6079FF-E43D-443E-B200-9C1F9F7C3B91}" srcId="{13E079F1-7959-4452-BFCC-E14792E98042}" destId="{6E0E2A49-1A61-435E-AF37-D94A0D440027}" srcOrd="2" destOrd="0" parTransId="{D9525FA5-0A0C-4903-8C86-1992957CFDB0}" sibTransId="{3F23E9F5-BF1E-4BAE-B77F-2922F42A8DED}"/>
    <dgm:cxn modelId="{79CAE359-5D9A-4346-AB8E-EF84798032F8}" srcId="{6E0E2A49-1A61-435E-AF37-D94A0D440027}" destId="{8CF95711-7A92-4DA8-B050-3AED264E0D28}" srcOrd="1" destOrd="0" parTransId="{9FD079CD-4C2C-473B-AF72-A3D4A3AB5C5A}" sibTransId="{90889E0E-2D06-4BAE-8D6E-8015693737F5}"/>
    <dgm:cxn modelId="{66477A88-D451-4C14-94EF-1C550E18D354}" type="presOf" srcId="{A833DBBE-FB32-458D-AF38-294CA1A0DBDA}" destId="{27604825-978B-44FB-81A0-67DECD54FD87}" srcOrd="1" destOrd="3" presId="urn:microsoft.com/office/officeart/2005/8/layout/vList4"/>
    <dgm:cxn modelId="{55DA06CA-5EE5-4681-A016-989D9DF389B2}" type="presOf" srcId="{35862E0F-AE27-43FC-B437-D953D2A623BC}" destId="{8AD47576-38CA-4B61-AD0C-8C4C938CB6B9}" srcOrd="0" destOrd="1" presId="urn:microsoft.com/office/officeart/2005/8/layout/vList4"/>
    <dgm:cxn modelId="{DDD150A5-2B69-4561-A7F6-2F64A72494F6}" type="presOf" srcId="{A833DBBE-FB32-458D-AF38-294CA1A0DBDA}" destId="{8AD47576-38CA-4B61-AD0C-8C4C938CB6B9}" srcOrd="0" destOrd="3" presId="urn:microsoft.com/office/officeart/2005/8/layout/vList4"/>
    <dgm:cxn modelId="{10B5EDCD-24D0-444F-A827-917242D1874E}" type="presOf" srcId="{23214644-DC88-4A58-9D9D-F32D5541CF11}" destId="{178D5DD4-63E4-4981-BE7B-5D5CADEAF58B}" srcOrd="0" destOrd="2" presId="urn:microsoft.com/office/officeart/2005/8/layout/vList4"/>
    <dgm:cxn modelId="{F2260040-5437-48C0-8F70-C790D47D138C}" srcId="{D40B1F98-C397-4513-A10E-BE2C7DFBF6FA}" destId="{8142A135-96D4-4732-AFF8-B8958F4A0BDC}" srcOrd="1" destOrd="0" parTransId="{E6C0F795-0173-4E38-A55D-73933B29D833}" sibTransId="{4E3316A2-0419-482F-9075-D74BE7A7A08C}"/>
    <dgm:cxn modelId="{0CD04230-804D-490D-9E56-97B2EB24328F}" srcId="{0EB87978-7EEC-4C50-8962-E89ECF7B65B9}" destId="{9F6002C8-1810-45BC-98B1-5EDA861A6376}" srcOrd="2" destOrd="0" parTransId="{DB4A4266-C30F-4F6A-AA6D-987B92408573}" sibTransId="{3B05E35A-65C6-4356-96B9-56213777AC21}"/>
    <dgm:cxn modelId="{6534C865-BA27-40AE-933A-DFFE792296BB}" srcId="{6E0E2A49-1A61-435E-AF37-D94A0D440027}" destId="{A833DBBE-FB32-458D-AF38-294CA1A0DBDA}" srcOrd="2" destOrd="0" parTransId="{DC773748-FF98-407A-AB10-BAE39243A6C3}" sibTransId="{F98454C7-76BD-4BAF-9612-367AF97BA636}"/>
    <dgm:cxn modelId="{94916A03-E0DA-44CD-8A7D-619824F6BAE9}" type="presOf" srcId="{23214644-DC88-4A58-9D9D-F32D5541CF11}" destId="{EE1F7036-2A3B-4CDA-8149-3479A9E91F0A}" srcOrd="1" destOrd="2" presId="urn:microsoft.com/office/officeart/2005/8/layout/vList4"/>
    <dgm:cxn modelId="{3087164D-43D8-4673-9D88-5B91B6002571}" type="presOf" srcId="{0EB87978-7EEC-4C50-8962-E89ECF7B65B9}" destId="{178D5DD4-63E4-4981-BE7B-5D5CADEAF58B}" srcOrd="0" destOrd="0" presId="urn:microsoft.com/office/officeart/2005/8/layout/vList4"/>
    <dgm:cxn modelId="{3F012BC7-8518-483C-A9E9-13AA2F9B0E16}" type="presOf" srcId="{8DCBEC20-5BE9-4BF9-A473-579095657855}" destId="{56B8E3A7-9D04-4AB6-9E1A-1557F234D344}" srcOrd="0" destOrd="1" presId="urn:microsoft.com/office/officeart/2005/8/layout/vList4"/>
    <dgm:cxn modelId="{178000E5-A768-40B8-9C34-F3BA224FCF0F}" type="presOf" srcId="{E5A3543E-8182-4F42-A753-57ABBA87E849}" destId="{EE1F7036-2A3B-4CDA-8149-3479A9E91F0A}" srcOrd="1" destOrd="1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2290C370-09EE-4548-BAE6-4DB77FB45342}" type="presOf" srcId="{E5A3543E-8182-4F42-A753-57ABBA87E849}" destId="{178D5DD4-63E4-4981-BE7B-5D5CADEAF58B}" srcOrd="0" destOrd="1" presId="urn:microsoft.com/office/officeart/2005/8/layout/vList4"/>
    <dgm:cxn modelId="{BADB31BE-FC1C-4DE6-AD7D-A7854FEF5606}" type="presOf" srcId="{8CF95711-7A92-4DA8-B050-3AED264E0D28}" destId="{27604825-978B-44FB-81A0-67DECD54FD87}" srcOrd="1" destOrd="2" presId="urn:microsoft.com/office/officeart/2005/8/layout/vList4"/>
    <dgm:cxn modelId="{5DA832E7-67AF-469D-A94A-0C48B389D384}" type="presOf" srcId="{8DCBEC20-5BE9-4BF9-A473-579095657855}" destId="{6FB89213-F7C6-4BFB-91CA-AC4DA43C88AA}" srcOrd="1" destOrd="1" presId="urn:microsoft.com/office/officeart/2005/8/layout/vList4"/>
    <dgm:cxn modelId="{0C106EFA-99AA-4869-B056-BBC82BC1266B}" type="presOf" srcId="{9F6002C8-1810-45BC-98B1-5EDA861A6376}" destId="{178D5DD4-63E4-4981-BE7B-5D5CADEAF58B}" srcOrd="0" destOrd="3" presId="urn:microsoft.com/office/officeart/2005/8/layout/vList4"/>
    <dgm:cxn modelId="{83C35A3E-DEE0-477D-8EC6-3242FFC0BC80}" srcId="{0EB87978-7EEC-4C50-8962-E89ECF7B65B9}" destId="{E5A3543E-8182-4F42-A753-57ABBA87E849}" srcOrd="0" destOrd="0" parTransId="{CF852CE9-E43F-44D5-9D49-5D3F48765D00}" sibTransId="{B6E71181-F754-4D51-BB00-8E40891EBBFA}"/>
    <dgm:cxn modelId="{766EC298-2E45-4696-8634-004649FC6CE0}" srcId="{13E079F1-7959-4452-BFCC-E14792E98042}" destId="{0EB87978-7EEC-4C50-8962-E89ECF7B65B9}" srcOrd="0" destOrd="0" parTransId="{E3BAE4D4-8027-4D72-A608-C4C050E45F2C}" sibTransId="{7433F2FF-55E0-49D2-9DCB-9D9C81D856EF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92567426-A808-4544-8D02-3A5F8F95F0C7}" srcId="{0EB87978-7EEC-4C50-8962-E89ECF7B65B9}" destId="{23214644-DC88-4A58-9D9D-F32D5541CF11}" srcOrd="1" destOrd="0" parTransId="{73C66F9A-1276-4FC1-B30F-62033FCCE4DC}" sibTransId="{E9FF86B6-6100-430B-97C8-015CD920706A}"/>
    <dgm:cxn modelId="{D73AD49F-CA13-4634-B972-CA2145CA9B7D}" type="presOf" srcId="{9F6002C8-1810-45BC-98B1-5EDA861A6376}" destId="{EE1F7036-2A3B-4CDA-8149-3479A9E91F0A}" srcOrd="1" destOrd="3" presId="urn:microsoft.com/office/officeart/2005/8/layout/vList4"/>
    <dgm:cxn modelId="{1530BB5B-DD3B-4281-8E69-64E7ADC7E568}" type="presOf" srcId="{0EB87978-7EEC-4C50-8962-E89ECF7B65B9}" destId="{EE1F7036-2A3B-4CDA-8149-3479A9E91F0A}" srcOrd="1" destOrd="0" presId="urn:microsoft.com/office/officeart/2005/8/layout/vList4"/>
    <dgm:cxn modelId="{FC0565B2-668F-4C18-BF72-9347CF629B14}" type="presOf" srcId="{8142A135-96D4-4732-AFF8-B8958F4A0BDC}" destId="{6FB89213-F7C6-4BFB-91CA-AC4DA43C88AA}" srcOrd="1" destOrd="2" presId="urn:microsoft.com/office/officeart/2005/8/layout/vList4"/>
    <dgm:cxn modelId="{8205891C-BAA0-45C9-A15E-B41C74DF40C9}" type="presOf" srcId="{6E0E2A49-1A61-435E-AF37-D94A0D440027}" destId="{8AD47576-38CA-4B61-AD0C-8C4C938CB6B9}" srcOrd="0" destOrd="0" presId="urn:microsoft.com/office/officeart/2005/8/layout/vList4"/>
    <dgm:cxn modelId="{DFCCEA5D-9F2C-4BC8-9BDF-4483B7E270D1}" type="presOf" srcId="{35862E0F-AE27-43FC-B437-D953D2A623BC}" destId="{27604825-978B-44FB-81A0-67DECD54FD87}" srcOrd="1" destOrd="1" presId="urn:microsoft.com/office/officeart/2005/8/layout/vList4"/>
    <dgm:cxn modelId="{C563ADD1-D623-41D7-A2D4-C00D3C8626B5}" srcId="{6E0E2A49-1A61-435E-AF37-D94A0D440027}" destId="{35862E0F-AE27-43FC-B437-D953D2A623BC}" srcOrd="0" destOrd="0" parTransId="{37B5BA11-9B76-4D6F-B768-36CC8971429E}" sibTransId="{6D92CC6A-1D6B-493A-9540-91A805183C1D}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F2B66C48-E8AC-43B3-8A9F-DABF92C7C9D3}" type="presParOf" srcId="{3C9BE20C-AF75-4925-B4BA-D3A1E7B5BC70}" destId="{26E1338C-13B3-48AC-8C13-F868E392C08B}" srcOrd="0" destOrd="0" presId="urn:microsoft.com/office/officeart/2005/8/layout/vList4"/>
    <dgm:cxn modelId="{FACAACD7-B1AD-4999-A5A3-7EFF4D0CEEF4}" type="presParOf" srcId="{26E1338C-13B3-48AC-8C13-F868E392C08B}" destId="{178D5DD4-63E4-4981-BE7B-5D5CADEAF58B}" srcOrd="0" destOrd="0" presId="urn:microsoft.com/office/officeart/2005/8/layout/vList4"/>
    <dgm:cxn modelId="{BF97D633-1EC7-48E1-9573-4EB100782CB0}" type="presParOf" srcId="{26E1338C-13B3-48AC-8C13-F868E392C08B}" destId="{E041DB13-B49C-416C-B6F9-4BED7FBBF18E}" srcOrd="1" destOrd="0" presId="urn:microsoft.com/office/officeart/2005/8/layout/vList4"/>
    <dgm:cxn modelId="{4DBB4257-DC55-4DF7-950C-C75CBDE6D42E}" type="presParOf" srcId="{26E1338C-13B3-48AC-8C13-F868E392C08B}" destId="{EE1F7036-2A3B-4CDA-8149-3479A9E91F0A}" srcOrd="2" destOrd="0" presId="urn:microsoft.com/office/officeart/2005/8/layout/vList4"/>
    <dgm:cxn modelId="{0B7685D8-ED9B-47AE-9F8E-00B0DCAADB96}" type="presParOf" srcId="{3C9BE20C-AF75-4925-B4BA-D3A1E7B5BC70}" destId="{19355D46-F4A7-4D3E-9CF8-528268ED67A7}" srcOrd="1" destOrd="0" presId="urn:microsoft.com/office/officeart/2005/8/layout/vList4"/>
    <dgm:cxn modelId="{DD273939-CDD3-4078-B0E9-12B0D76A3B4F}" type="presParOf" srcId="{3C9BE20C-AF75-4925-B4BA-D3A1E7B5BC70}" destId="{56A3C7AC-4B0B-495E-8BF7-E0F16C68F263}" srcOrd="2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96AD8AAA-4563-4CF3-B800-48160838AD49}" type="presParOf" srcId="{3C9BE20C-AF75-4925-B4BA-D3A1E7B5BC70}" destId="{2549FE52-E8E7-4FC8-9AB7-E2C50F4FFD7D}" srcOrd="3" destOrd="0" presId="urn:microsoft.com/office/officeart/2005/8/layout/vList4"/>
    <dgm:cxn modelId="{BCCA5526-A3A1-4498-A920-935511D81F3F}" type="presParOf" srcId="{3C9BE20C-AF75-4925-B4BA-D3A1E7B5BC70}" destId="{7DFFAEC7-618F-4E70-A33F-4EAC6949CBFE}" srcOrd="4" destOrd="0" presId="urn:microsoft.com/office/officeart/2005/8/layout/vList4"/>
    <dgm:cxn modelId="{9B1B3134-09B4-487A-83D0-C43A29CB151B}" type="presParOf" srcId="{7DFFAEC7-618F-4E70-A33F-4EAC6949CBFE}" destId="{8AD47576-38CA-4B61-AD0C-8C4C938CB6B9}" srcOrd="0" destOrd="0" presId="urn:microsoft.com/office/officeart/2005/8/layout/vList4"/>
    <dgm:cxn modelId="{CCC50462-FB8B-4FA5-9A87-DF28B4284051}" type="presParOf" srcId="{7DFFAEC7-618F-4E70-A33F-4EAC6949CBFE}" destId="{210892CD-4D5E-4673-BABF-1D8F472D13F5}" srcOrd="1" destOrd="0" presId="urn:microsoft.com/office/officeart/2005/8/layout/vList4"/>
    <dgm:cxn modelId="{169BF644-53F8-4373-8B75-E9B84B7D2E1A}" type="presParOf" srcId="{7DFFAEC7-618F-4E70-A33F-4EAC6949CBFE}" destId="{27604825-978B-44FB-81A0-67DECD54FD8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bottom 40%’s income growth make higher than national 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E8F48488-FBF7-4BD8-881E-D23B5087D544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Inclusion</a:t>
          </a:r>
        </a:p>
      </dgm:t>
    </dgm:pt>
    <dgm:pt modelId="{E0312F83-984B-441B-9D85-A81F087A1381}" type="parTrans" cxnId="{446A3517-BCAF-4755-997E-DD20CB63E174}">
      <dgm:prSet/>
      <dgm:spPr/>
      <dgm:t>
        <a:bodyPr/>
        <a:lstStyle/>
        <a:p>
          <a:endParaRPr lang="en-US"/>
        </a:p>
      </dgm:t>
    </dgm:pt>
    <dgm:pt modelId="{A58C5D4E-A69F-4960-9FBC-6E651790267A}" type="sibTrans" cxnId="{446A3517-BCAF-4755-997E-DD20CB63E174}">
      <dgm:prSet/>
      <dgm:spPr/>
      <dgm:t>
        <a:bodyPr/>
        <a:lstStyle/>
        <a:p>
          <a:endParaRPr lang="en-US"/>
        </a:p>
      </dgm:t>
    </dgm:pt>
    <dgm:pt modelId="{48B8A317-FF8A-4EF8-AD44-44904D1CCF74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social, economic and political inclusion of all</a:t>
          </a:r>
        </a:p>
      </dgm:t>
    </dgm:pt>
    <dgm:pt modelId="{90F9FDD6-F2A5-40C4-B749-7ED2E8869203}" type="parTrans" cxnId="{5D84BB5C-4A55-4351-A224-3CDA0EAA9022}">
      <dgm:prSet/>
      <dgm:spPr/>
      <dgm:t>
        <a:bodyPr/>
        <a:lstStyle/>
        <a:p>
          <a:endParaRPr lang="en-US"/>
        </a:p>
      </dgm:t>
    </dgm:pt>
    <dgm:pt modelId="{6BBA0515-5DB6-45B1-AF6C-7AB1FC940AAC}" type="sibTrans" cxnId="{5D84BB5C-4A55-4351-A224-3CDA0EAA9022}">
      <dgm:prSet/>
      <dgm:spPr/>
      <dgm:t>
        <a:bodyPr/>
        <a:lstStyle/>
        <a:p>
          <a:endParaRPr lang="en-US"/>
        </a:p>
      </dgm:t>
    </dgm:pt>
    <dgm:pt modelId="{5A735221-90EF-461B-ADE0-BADB0EC85D7F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irrespective of age, sex, disability, race, ethnicity, origin, religion or economic or other status</a:t>
          </a:r>
        </a:p>
      </dgm:t>
    </dgm:pt>
    <dgm:pt modelId="{9D0661D6-C1DE-48CB-A336-75D0A516D848}" type="parTrans" cxnId="{E6A5B7B5-E927-4CCF-B6D6-3D0D30754019}">
      <dgm:prSet/>
      <dgm:spPr/>
      <dgm:t>
        <a:bodyPr/>
        <a:lstStyle/>
        <a:p>
          <a:endParaRPr lang="en-US"/>
        </a:p>
      </dgm:t>
    </dgm:pt>
    <dgm:pt modelId="{FACCD48D-9433-4C57-B91C-B7297D1EEB4A}" type="sibTrans" cxnId="{E6A5B7B5-E927-4CCF-B6D6-3D0D30754019}">
      <dgm:prSet/>
      <dgm:spPr/>
      <dgm:t>
        <a:bodyPr/>
        <a:lstStyle/>
        <a:p>
          <a:endParaRPr lang="en-US"/>
        </a:p>
      </dgm:t>
    </dgm:pt>
    <dgm:pt modelId="{58C2A245-13A4-49D8-9BD3-AE19A83FF391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Migrant Remittance cost: &lt;3%</a:t>
          </a:r>
        </a:p>
      </dgm:t>
    </dgm:pt>
    <dgm:pt modelId="{DE39EA95-BFEE-4FDF-B051-31BE9DE9CD94}" type="parTrans" cxnId="{A90FC1F1-75B4-4237-BFFC-148D75E67E4E}">
      <dgm:prSet/>
      <dgm:spPr/>
      <dgm:t>
        <a:bodyPr/>
        <a:lstStyle/>
        <a:p>
          <a:endParaRPr lang="en-US"/>
        </a:p>
      </dgm:t>
    </dgm:pt>
    <dgm:pt modelId="{122D93DE-89F3-46A2-994A-3E2BEBD48793}" type="sibTrans" cxnId="{A90FC1F1-75B4-4237-BFFC-148D75E67E4E}">
      <dgm:prSet/>
      <dgm:spPr/>
      <dgm:t>
        <a:bodyPr/>
        <a:lstStyle/>
        <a:p>
          <a:endParaRPr lang="en-US"/>
        </a:p>
      </dgm:t>
    </dgm:pt>
    <dgm:pt modelId="{F21CFD95-3BEE-4A40-98EB-23572182607B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Eliminate remittance corridors with 5% or higher cost</a:t>
          </a:r>
        </a:p>
      </dgm:t>
    </dgm:pt>
    <dgm:pt modelId="{0D89B36D-D20E-43D7-B07D-DBBCD83370A5}" type="parTrans" cxnId="{85010BC6-50C6-4641-A79C-A07CDC13FF1D}">
      <dgm:prSet/>
      <dgm:spPr/>
      <dgm:t>
        <a:bodyPr/>
        <a:lstStyle/>
        <a:p>
          <a:endParaRPr lang="en-US"/>
        </a:p>
      </dgm:t>
    </dgm:pt>
    <dgm:pt modelId="{4A51BF50-943F-4B49-B27C-5DCE6D04ABE8}" type="sibTrans" cxnId="{85010BC6-50C6-4641-A79C-A07CDC13FF1D}">
      <dgm:prSet/>
      <dgm:spPr/>
      <dgm:t>
        <a:bodyPr/>
        <a:lstStyle/>
        <a:p>
          <a:endParaRPr lang="en-US"/>
        </a:p>
      </dgm:t>
    </dgm:pt>
    <dgm:pt modelId="{82577B57-1FB8-4143-8FE2-790996015EE8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Migration</a:t>
          </a:r>
        </a:p>
      </dgm:t>
    </dgm:pt>
    <dgm:pt modelId="{9DB12E5F-9F1D-4DCD-9805-0CBF970222D7}" type="parTrans" cxnId="{6C11A6EA-5FEA-413E-8CDC-2B69DF83590B}">
      <dgm:prSet/>
      <dgm:spPr/>
      <dgm:t>
        <a:bodyPr/>
        <a:lstStyle/>
        <a:p>
          <a:endParaRPr lang="en-US"/>
        </a:p>
      </dgm:t>
    </dgm:pt>
    <dgm:pt modelId="{C0EB3982-5B5D-4669-ADF4-34F1CF0FE1A4}" type="sibTrans" cxnId="{6C11A6EA-5FEA-413E-8CDC-2B69DF83590B}">
      <dgm:prSet/>
      <dgm:spPr/>
      <dgm:t>
        <a:bodyPr/>
        <a:lstStyle/>
        <a:p>
          <a:endParaRPr lang="en-US"/>
        </a:p>
      </dgm:t>
    </dgm:pt>
    <dgm:pt modelId="{8ADE15B6-6BA9-4E5C-9746-2443415523E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Faster Development of bottom strata</a:t>
          </a:r>
        </a:p>
      </dgm:t>
    </dgm:pt>
    <dgm:pt modelId="{F075C7AB-1E03-424A-918E-5B4E446C8987}" type="parTrans" cxnId="{22A05A54-C532-47B1-BF7C-97BA15DCD645}">
      <dgm:prSet/>
      <dgm:spPr/>
      <dgm:t>
        <a:bodyPr/>
        <a:lstStyle/>
        <a:p>
          <a:endParaRPr lang="en-US"/>
        </a:p>
      </dgm:t>
    </dgm:pt>
    <dgm:pt modelId="{6E08FEC3-AF11-4649-9CD4-4C3CEF0EF438}" type="sibTrans" cxnId="{22A05A54-C532-47B1-BF7C-97BA15DCD645}">
      <dgm:prSet/>
      <dgm:spPr/>
      <dgm:t>
        <a:bodyPr/>
        <a:lstStyle/>
        <a:p>
          <a:endParaRPr lang="en-US"/>
        </a:p>
      </dgm:t>
    </dgm:pt>
    <dgm:pt modelId="{4F7ADCB4-5C9F-4608-A9E2-C8B039D1D6D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New fiscal, wage, social protection policy and laws for</a:t>
          </a:r>
          <a:endParaRPr lang="en-IN" dirty="0">
            <a:latin typeface="Franklin Gothic Medium Cond" panose="020B0606030402020204" pitchFamily="34" charset="0"/>
          </a:endParaRPr>
        </a:p>
      </dgm:t>
    </dgm:pt>
    <dgm:pt modelId="{C7704819-B99D-49CC-A8A1-BA58BD71BB3D}" type="parTrans" cxnId="{1E0FF804-4AEB-4314-8648-3DA257FE9BEE}">
      <dgm:prSet/>
      <dgm:spPr/>
      <dgm:t>
        <a:bodyPr/>
        <a:lstStyle/>
        <a:p>
          <a:endParaRPr lang="en-US"/>
        </a:p>
      </dgm:t>
    </dgm:pt>
    <dgm:pt modelId="{C0D8C8A6-51F0-449E-8F72-4D1670715CDD}" type="sibTrans" cxnId="{1E0FF804-4AEB-4314-8648-3DA257FE9BEE}">
      <dgm:prSet/>
      <dgm:spPr/>
      <dgm:t>
        <a:bodyPr/>
        <a:lstStyle/>
        <a:p>
          <a:endParaRPr lang="en-US"/>
        </a:p>
      </dgm:t>
    </dgm:pt>
    <dgm:pt modelId="{BF1E858E-19C7-4782-953F-FC3D1429FC9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Encourage FDI to LDC, Landlocked 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world, Small island</a:t>
          </a:r>
        </a:p>
      </dgm:t>
    </dgm:pt>
    <dgm:pt modelId="{C8A51D3C-0974-4EFD-91FE-FA93FEDDD951}" type="parTrans" cxnId="{6A1AC103-CB53-4A25-912F-38F93CEAA052}">
      <dgm:prSet/>
      <dgm:spPr/>
      <dgm:t>
        <a:bodyPr/>
        <a:lstStyle/>
        <a:p>
          <a:endParaRPr lang="en-US"/>
        </a:p>
      </dgm:t>
    </dgm:pt>
    <dgm:pt modelId="{AD034287-CBFB-4C0A-ACA0-7596532D030A}" type="sibTrans" cxnId="{6A1AC103-CB53-4A25-912F-38F93CEAA052}">
      <dgm:prSet/>
      <dgm:spPr/>
      <dgm:t>
        <a:bodyPr/>
        <a:lstStyle/>
        <a:p>
          <a:endParaRPr lang="en-US"/>
        </a:p>
      </dgm:t>
    </dgm:pt>
    <dgm:pt modelId="{151DBCCD-3063-466A-8DFE-48C411D44CA0}">
      <dgm:prSet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Migration policy-safe, responsible</a:t>
          </a:r>
        </a:p>
      </dgm:t>
    </dgm:pt>
    <dgm:pt modelId="{E6F1924E-934F-49BE-A2F4-98640D94A10C}" type="parTrans" cxnId="{BE497B73-0F8F-4FE8-BC79-2E3A11CE9BE5}">
      <dgm:prSet/>
      <dgm:spPr/>
      <dgm:t>
        <a:bodyPr/>
        <a:lstStyle/>
        <a:p>
          <a:endParaRPr lang="en-US"/>
        </a:p>
      </dgm:t>
    </dgm:pt>
    <dgm:pt modelId="{50F18508-BCA0-4084-A57B-ED9ABB1FA5F8}" type="sibTrans" cxnId="{BE497B73-0F8F-4FE8-BC79-2E3A11CE9BE5}">
      <dgm:prSet/>
      <dgm:spPr/>
      <dgm:t>
        <a:bodyPr/>
        <a:lstStyle/>
        <a:p>
          <a:endParaRPr lang="en-US"/>
        </a:p>
      </dgm:t>
    </dgm:pt>
    <dgm:pt modelId="{C7AD8DDD-7BB4-4302-92D4-BBB996719BE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Give Special treatment to them in WTO</a:t>
          </a:r>
        </a:p>
      </dgm:t>
    </dgm:pt>
    <dgm:pt modelId="{8A7304DB-D1BC-4FEE-A61B-E04B9D95B09D}" type="parTrans" cxnId="{84F9BF96-D0F4-4F23-B2A6-C7B85028B1B2}">
      <dgm:prSet/>
      <dgm:spPr/>
      <dgm:t>
        <a:bodyPr/>
        <a:lstStyle/>
        <a:p>
          <a:endParaRPr lang="en-US"/>
        </a:p>
      </dgm:t>
    </dgm:pt>
    <dgm:pt modelId="{DC8AC235-AAC9-4516-8BE1-F61CA6DDD346}" type="sibTrans" cxnId="{84F9BF96-D0F4-4F23-B2A6-C7B85028B1B2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932A60-E7B3-468C-AB85-0C117147AE0A}" type="pres">
      <dgm:prSet presAssocID="{8ADE15B6-6BA9-4E5C-9746-2443415523EC}" presName="comp" presStyleCnt="0"/>
      <dgm:spPr/>
    </dgm:pt>
    <dgm:pt modelId="{A17CC238-EBEA-4786-AC1C-517AAE04D164}" type="pres">
      <dgm:prSet presAssocID="{8ADE15B6-6BA9-4E5C-9746-2443415523EC}" presName="box" presStyleLbl="node1" presStyleIdx="0" presStyleCnt="3"/>
      <dgm:spPr/>
      <dgm:t>
        <a:bodyPr/>
        <a:lstStyle/>
        <a:p>
          <a:endParaRPr lang="en-US"/>
        </a:p>
      </dgm:t>
    </dgm:pt>
    <dgm:pt modelId="{3239EF28-D1C5-4B3E-836D-82CBA814A9DC}" type="pres">
      <dgm:prSet presAssocID="{8ADE15B6-6BA9-4E5C-9746-2443415523EC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F81F20D-0ABA-44C7-A41F-C81F0CF41110}" type="pres">
      <dgm:prSet presAssocID="{8ADE15B6-6BA9-4E5C-9746-2443415523EC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297ECE-688B-48C4-A5E7-4F4A93B0D85F}" type="pres">
      <dgm:prSet presAssocID="{6E08FEC3-AF11-4649-9CD4-4C3CEF0EF438}" presName="spacer" presStyleCnt="0"/>
      <dgm:spPr/>
    </dgm:pt>
    <dgm:pt modelId="{5BCBE5F9-D1F0-4AEE-AA08-F615445FB096}" type="pres">
      <dgm:prSet presAssocID="{E8F48488-FBF7-4BD8-881E-D23B5087D544}" presName="comp" presStyleCnt="0"/>
      <dgm:spPr/>
    </dgm:pt>
    <dgm:pt modelId="{05FCC488-422B-4848-92DC-D81BB2FF7BC6}" type="pres">
      <dgm:prSet presAssocID="{E8F48488-FBF7-4BD8-881E-D23B5087D544}" presName="box" presStyleLbl="node1" presStyleIdx="1" presStyleCnt="3"/>
      <dgm:spPr/>
      <dgm:t>
        <a:bodyPr/>
        <a:lstStyle/>
        <a:p>
          <a:endParaRPr lang="en-US"/>
        </a:p>
      </dgm:t>
    </dgm:pt>
    <dgm:pt modelId="{4404DA9A-AD88-40DD-9797-4E98EE2EC1A2}" type="pres">
      <dgm:prSet presAssocID="{E8F48488-FBF7-4BD8-881E-D23B5087D544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F5BF581D-9D31-429C-85E2-F2F743C2C217}" type="pres">
      <dgm:prSet presAssocID="{E8F48488-FBF7-4BD8-881E-D23B5087D54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9C7616-0716-450D-BCCB-0A15E5B6C5D2}" type="pres">
      <dgm:prSet presAssocID="{A58C5D4E-A69F-4960-9FBC-6E651790267A}" presName="spacer" presStyleCnt="0"/>
      <dgm:spPr/>
    </dgm:pt>
    <dgm:pt modelId="{71C425D9-C4B7-4081-B63B-0C4E87749675}" type="pres">
      <dgm:prSet presAssocID="{82577B57-1FB8-4143-8FE2-790996015EE8}" presName="comp" presStyleCnt="0"/>
      <dgm:spPr/>
    </dgm:pt>
    <dgm:pt modelId="{32FC00AC-5F95-418E-BD92-4BEA298BE020}" type="pres">
      <dgm:prSet presAssocID="{82577B57-1FB8-4143-8FE2-790996015EE8}" presName="box" presStyleLbl="node1" presStyleIdx="2" presStyleCnt="3"/>
      <dgm:spPr/>
      <dgm:t>
        <a:bodyPr/>
        <a:lstStyle/>
        <a:p>
          <a:endParaRPr lang="en-US"/>
        </a:p>
      </dgm:t>
    </dgm:pt>
    <dgm:pt modelId="{B5F7CEDF-1C9B-4C25-AA96-55EC55A180B3}" type="pres">
      <dgm:prSet presAssocID="{82577B57-1FB8-4143-8FE2-790996015EE8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F40C5A5-5535-4854-8A44-DF084E60D4FB}" type="pres">
      <dgm:prSet presAssocID="{82577B57-1FB8-4143-8FE2-790996015EE8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6B5D06-4325-4E3A-95DD-E2B24624E094}" type="presOf" srcId="{48B8A317-FF8A-4EF8-AD44-44904D1CCF74}" destId="{F5BF581D-9D31-429C-85E2-F2F743C2C217}" srcOrd="1" destOrd="2" presId="urn:microsoft.com/office/officeart/2005/8/layout/vList4"/>
    <dgm:cxn modelId="{65FD5F5F-A81D-4500-A74F-1CE76C154C2C}" type="presOf" srcId="{BF1E858E-19C7-4782-953F-FC3D1429FC95}" destId="{A17CC238-EBEA-4786-AC1C-517AAE04D164}" srcOrd="0" destOrd="2" presId="urn:microsoft.com/office/officeart/2005/8/layout/vList4"/>
    <dgm:cxn modelId="{0FCB72E4-02AE-4140-BCBC-CEAE9ADC3166}" type="presOf" srcId="{D40B1F98-C397-4513-A10E-BE2C7DFBF6FA}" destId="{8F81F20D-0ABA-44C7-A41F-C81F0CF41110}" srcOrd="1" destOrd="1" presId="urn:microsoft.com/office/officeart/2005/8/layout/vList4"/>
    <dgm:cxn modelId="{2588E757-9E18-4049-B8EE-AD67C64B2FB3}" type="presOf" srcId="{151DBCCD-3063-466A-8DFE-48C411D44CA0}" destId="{2F40C5A5-5535-4854-8A44-DF084E60D4FB}" srcOrd="1" destOrd="1" presId="urn:microsoft.com/office/officeart/2005/8/layout/vList4"/>
    <dgm:cxn modelId="{E35497BD-9766-4802-87C7-4411A3390470}" srcId="{8ADE15B6-6BA9-4E5C-9746-2443415523EC}" destId="{D40B1F98-C397-4513-A10E-BE2C7DFBF6FA}" srcOrd="0" destOrd="0" parTransId="{BA897931-0184-4C16-9A9B-70DDCADE2793}" sibTransId="{9041E5BD-3E34-45EA-83BF-4956D62F00B7}"/>
    <dgm:cxn modelId="{7B0A6311-45CE-4089-BF46-E832AB862736}" type="presOf" srcId="{58C2A245-13A4-49D8-9BD3-AE19A83FF391}" destId="{32FC00AC-5F95-418E-BD92-4BEA298BE020}" srcOrd="0" destOrd="2" presId="urn:microsoft.com/office/officeart/2005/8/layout/vList4"/>
    <dgm:cxn modelId="{5D84BB5C-4A55-4351-A224-3CDA0EAA9022}" srcId="{E8F48488-FBF7-4BD8-881E-D23B5087D544}" destId="{48B8A317-FF8A-4EF8-AD44-44904D1CCF74}" srcOrd="1" destOrd="0" parTransId="{90F9FDD6-F2A5-40C4-B749-7ED2E8869203}" sibTransId="{6BBA0515-5DB6-45B1-AF6C-7AB1FC940AAC}"/>
    <dgm:cxn modelId="{8106E9A9-6317-487C-9B96-FC4458A3CF8B}" type="presOf" srcId="{5A735221-90EF-461B-ADE0-BADB0EC85D7F}" destId="{F5BF581D-9D31-429C-85E2-F2F743C2C217}" srcOrd="1" destOrd="3" presId="urn:microsoft.com/office/officeart/2005/8/layout/vList4"/>
    <dgm:cxn modelId="{84F9BF96-D0F4-4F23-B2A6-C7B85028B1B2}" srcId="{8ADE15B6-6BA9-4E5C-9746-2443415523EC}" destId="{C7AD8DDD-7BB4-4302-92D4-BBB996719BEC}" srcOrd="2" destOrd="0" parTransId="{8A7304DB-D1BC-4FEE-A61B-E04B9D95B09D}" sibTransId="{DC8AC235-AAC9-4516-8BE1-F61CA6DDD346}"/>
    <dgm:cxn modelId="{85010BC6-50C6-4641-A79C-A07CDC13FF1D}" srcId="{82577B57-1FB8-4143-8FE2-790996015EE8}" destId="{F21CFD95-3BEE-4A40-98EB-23572182607B}" srcOrd="2" destOrd="0" parTransId="{0D89B36D-D20E-43D7-B07D-DBBCD83370A5}" sibTransId="{4A51BF50-943F-4B49-B27C-5DCE6D04ABE8}"/>
    <dgm:cxn modelId="{236C249C-21AB-4CC5-A42B-453B85E121C6}" type="presOf" srcId="{82577B57-1FB8-4143-8FE2-790996015EE8}" destId="{32FC00AC-5F95-418E-BD92-4BEA298BE020}" srcOrd="0" destOrd="0" presId="urn:microsoft.com/office/officeart/2005/8/layout/vList4"/>
    <dgm:cxn modelId="{C91E083F-BE2A-4936-BD9D-00B7D764BBA3}" type="presOf" srcId="{C7AD8DDD-7BB4-4302-92D4-BBB996719BEC}" destId="{8F81F20D-0ABA-44C7-A41F-C81F0CF41110}" srcOrd="1" destOrd="3" presId="urn:microsoft.com/office/officeart/2005/8/layout/vList4"/>
    <dgm:cxn modelId="{D593EFA0-7D29-4EDF-9244-A4FB3FF1A124}" type="presOf" srcId="{F21CFD95-3BEE-4A40-98EB-23572182607B}" destId="{32FC00AC-5F95-418E-BD92-4BEA298BE020}" srcOrd="0" destOrd="3" presId="urn:microsoft.com/office/officeart/2005/8/layout/vList4"/>
    <dgm:cxn modelId="{22A05A54-C532-47B1-BF7C-97BA15DCD645}" srcId="{13E079F1-7959-4452-BFCC-E14792E98042}" destId="{8ADE15B6-6BA9-4E5C-9746-2443415523EC}" srcOrd="0" destOrd="0" parTransId="{F075C7AB-1E03-424A-918E-5B4E446C8987}" sibTransId="{6E08FEC3-AF11-4649-9CD4-4C3CEF0EF438}"/>
    <dgm:cxn modelId="{E6A5B7B5-E927-4CCF-B6D6-3D0D30754019}" srcId="{E8F48488-FBF7-4BD8-881E-D23B5087D544}" destId="{5A735221-90EF-461B-ADE0-BADB0EC85D7F}" srcOrd="2" destOrd="0" parTransId="{9D0661D6-C1DE-48CB-A336-75D0A516D848}" sibTransId="{FACCD48D-9433-4C57-B91C-B7297D1EEB4A}"/>
    <dgm:cxn modelId="{9B2ACB41-7D90-4A5F-9B2D-5642D8B7C89F}" type="presOf" srcId="{F21CFD95-3BEE-4A40-98EB-23572182607B}" destId="{2F40C5A5-5535-4854-8A44-DF084E60D4FB}" srcOrd="1" destOrd="3" presId="urn:microsoft.com/office/officeart/2005/8/layout/vList4"/>
    <dgm:cxn modelId="{73C51F5F-4B09-4773-AECD-01CB57D5C90B}" type="presOf" srcId="{82577B57-1FB8-4143-8FE2-790996015EE8}" destId="{2F40C5A5-5535-4854-8A44-DF084E60D4FB}" srcOrd="1" destOrd="0" presId="urn:microsoft.com/office/officeart/2005/8/layout/vList4"/>
    <dgm:cxn modelId="{1E0FF804-4AEB-4314-8648-3DA257FE9BEE}" srcId="{E8F48488-FBF7-4BD8-881E-D23B5087D544}" destId="{4F7ADCB4-5C9F-4608-A9E2-C8B039D1D6D4}" srcOrd="0" destOrd="0" parTransId="{C7704819-B99D-49CC-A8A1-BA58BD71BB3D}" sibTransId="{C0D8C8A6-51F0-449E-8F72-4D1670715CDD}"/>
    <dgm:cxn modelId="{AA08A130-2AB4-4F48-9327-1B375D8118A0}" type="presOf" srcId="{5A735221-90EF-461B-ADE0-BADB0EC85D7F}" destId="{05FCC488-422B-4848-92DC-D81BB2FF7BC6}" srcOrd="0" destOrd="3" presId="urn:microsoft.com/office/officeart/2005/8/layout/vList4"/>
    <dgm:cxn modelId="{BE497B73-0F8F-4FE8-BC79-2E3A11CE9BE5}" srcId="{82577B57-1FB8-4143-8FE2-790996015EE8}" destId="{151DBCCD-3063-466A-8DFE-48C411D44CA0}" srcOrd="0" destOrd="0" parTransId="{E6F1924E-934F-49BE-A2F4-98640D94A10C}" sibTransId="{50F18508-BCA0-4084-A57B-ED9ABB1FA5F8}"/>
    <dgm:cxn modelId="{7FC11B99-E9F3-4D39-93FD-A2B9CF40C366}" type="presOf" srcId="{8ADE15B6-6BA9-4E5C-9746-2443415523EC}" destId="{8F81F20D-0ABA-44C7-A41F-C81F0CF41110}" srcOrd="1" destOrd="0" presId="urn:microsoft.com/office/officeart/2005/8/layout/vList4"/>
    <dgm:cxn modelId="{B06612AE-7C92-46DE-BD8F-1E78057BF497}" type="presOf" srcId="{4F7ADCB4-5C9F-4608-A9E2-C8B039D1D6D4}" destId="{F5BF581D-9D31-429C-85E2-F2F743C2C217}" srcOrd="1" destOrd="1" presId="urn:microsoft.com/office/officeart/2005/8/layout/vList4"/>
    <dgm:cxn modelId="{446A3517-BCAF-4755-997E-DD20CB63E174}" srcId="{13E079F1-7959-4452-BFCC-E14792E98042}" destId="{E8F48488-FBF7-4BD8-881E-D23B5087D544}" srcOrd="1" destOrd="0" parTransId="{E0312F83-984B-441B-9D85-A81F087A1381}" sibTransId="{A58C5D4E-A69F-4960-9FBC-6E651790267A}"/>
    <dgm:cxn modelId="{76E80C02-E86C-4B9C-B6AF-F97C93455A92}" type="presOf" srcId="{4F7ADCB4-5C9F-4608-A9E2-C8B039D1D6D4}" destId="{05FCC488-422B-4848-92DC-D81BB2FF7BC6}" srcOrd="0" destOrd="1" presId="urn:microsoft.com/office/officeart/2005/8/layout/vList4"/>
    <dgm:cxn modelId="{959E2150-8297-45CB-9B7C-F69B7C76D840}" type="presOf" srcId="{BF1E858E-19C7-4782-953F-FC3D1429FC95}" destId="{8F81F20D-0ABA-44C7-A41F-C81F0CF41110}" srcOrd="1" destOrd="2" presId="urn:microsoft.com/office/officeart/2005/8/layout/vList4"/>
    <dgm:cxn modelId="{726678F2-3FFE-438F-9332-E21791DEA7DE}" type="presOf" srcId="{58C2A245-13A4-49D8-9BD3-AE19A83FF391}" destId="{2F40C5A5-5535-4854-8A44-DF084E60D4FB}" srcOrd="1" destOrd="2" presId="urn:microsoft.com/office/officeart/2005/8/layout/vList4"/>
    <dgm:cxn modelId="{D71C2252-F15C-4DC0-A1E5-645E1F0F8FF9}" type="presOf" srcId="{E8F48488-FBF7-4BD8-881E-D23B5087D544}" destId="{F5BF581D-9D31-429C-85E2-F2F743C2C217}" srcOrd="1" destOrd="0" presId="urn:microsoft.com/office/officeart/2005/8/layout/vList4"/>
    <dgm:cxn modelId="{6A1AC103-CB53-4A25-912F-38F93CEAA052}" srcId="{8ADE15B6-6BA9-4E5C-9746-2443415523EC}" destId="{BF1E858E-19C7-4782-953F-FC3D1429FC95}" srcOrd="1" destOrd="0" parTransId="{C8A51D3C-0974-4EFD-91FE-FA93FEDDD951}" sibTransId="{AD034287-CBFB-4C0A-ACA0-7596532D030A}"/>
    <dgm:cxn modelId="{B19C5E2C-5431-4DE9-966A-6FF16C632DAF}" type="presOf" srcId="{48B8A317-FF8A-4EF8-AD44-44904D1CCF74}" destId="{05FCC488-422B-4848-92DC-D81BB2FF7BC6}" srcOrd="0" destOrd="2" presId="urn:microsoft.com/office/officeart/2005/8/layout/vList4"/>
    <dgm:cxn modelId="{07FF2A3A-0F4A-49E6-81C0-F467E0E335DD}" type="presOf" srcId="{E8F48488-FBF7-4BD8-881E-D23B5087D544}" destId="{05FCC488-422B-4848-92DC-D81BB2FF7BC6}" srcOrd="0" destOrd="0" presId="urn:microsoft.com/office/officeart/2005/8/layout/vList4"/>
    <dgm:cxn modelId="{6C11A6EA-5FEA-413E-8CDC-2B69DF83590B}" srcId="{13E079F1-7959-4452-BFCC-E14792E98042}" destId="{82577B57-1FB8-4143-8FE2-790996015EE8}" srcOrd="2" destOrd="0" parTransId="{9DB12E5F-9F1D-4DCD-9805-0CBF970222D7}" sibTransId="{C0EB3982-5B5D-4669-ADF4-34F1CF0FE1A4}"/>
    <dgm:cxn modelId="{18E7C1B4-F039-4405-93E0-C7519757989A}" type="presOf" srcId="{151DBCCD-3063-466A-8DFE-48C411D44CA0}" destId="{32FC00AC-5F95-418E-BD92-4BEA298BE020}" srcOrd="0" destOrd="1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E28B3707-FA4D-4F9C-B90A-B6B38008121E}" type="presOf" srcId="{C7AD8DDD-7BB4-4302-92D4-BBB996719BEC}" destId="{A17CC238-EBEA-4786-AC1C-517AAE04D164}" srcOrd="0" destOrd="3" presId="urn:microsoft.com/office/officeart/2005/8/layout/vList4"/>
    <dgm:cxn modelId="{FBAD1114-6E7D-440C-82C9-36DF2D8C6964}" type="presOf" srcId="{D40B1F98-C397-4513-A10E-BE2C7DFBF6FA}" destId="{A17CC238-EBEA-4786-AC1C-517AAE04D164}" srcOrd="0" destOrd="1" presId="urn:microsoft.com/office/officeart/2005/8/layout/vList4"/>
    <dgm:cxn modelId="{749CA387-FEC8-4E0A-8B06-AAF9A7BB1111}" type="presOf" srcId="{8ADE15B6-6BA9-4E5C-9746-2443415523EC}" destId="{A17CC238-EBEA-4786-AC1C-517AAE04D164}" srcOrd="0" destOrd="0" presId="urn:microsoft.com/office/officeart/2005/8/layout/vList4"/>
    <dgm:cxn modelId="{A90FC1F1-75B4-4237-BFFC-148D75E67E4E}" srcId="{82577B57-1FB8-4143-8FE2-790996015EE8}" destId="{58C2A245-13A4-49D8-9BD3-AE19A83FF391}" srcOrd="1" destOrd="0" parTransId="{DE39EA95-BFEE-4FDF-B051-31BE9DE9CD94}" sibTransId="{122D93DE-89F3-46A2-994A-3E2BEBD48793}"/>
    <dgm:cxn modelId="{9E7021BC-09C0-4BE8-8754-D3A351749257}" type="presParOf" srcId="{3C9BE20C-AF75-4925-B4BA-D3A1E7B5BC70}" destId="{ED932A60-E7B3-468C-AB85-0C117147AE0A}" srcOrd="0" destOrd="0" presId="urn:microsoft.com/office/officeart/2005/8/layout/vList4"/>
    <dgm:cxn modelId="{273F97A0-F47C-419F-99B1-E394ABFAAE79}" type="presParOf" srcId="{ED932A60-E7B3-468C-AB85-0C117147AE0A}" destId="{A17CC238-EBEA-4786-AC1C-517AAE04D164}" srcOrd="0" destOrd="0" presId="urn:microsoft.com/office/officeart/2005/8/layout/vList4"/>
    <dgm:cxn modelId="{06801A3B-CB51-4574-8865-87FC17D0C216}" type="presParOf" srcId="{ED932A60-E7B3-468C-AB85-0C117147AE0A}" destId="{3239EF28-D1C5-4B3E-836D-82CBA814A9DC}" srcOrd="1" destOrd="0" presId="urn:microsoft.com/office/officeart/2005/8/layout/vList4"/>
    <dgm:cxn modelId="{DD9C9869-2F2D-448B-A5AF-8494F6507694}" type="presParOf" srcId="{ED932A60-E7B3-468C-AB85-0C117147AE0A}" destId="{8F81F20D-0ABA-44C7-A41F-C81F0CF41110}" srcOrd="2" destOrd="0" presId="urn:microsoft.com/office/officeart/2005/8/layout/vList4"/>
    <dgm:cxn modelId="{83301F81-CF44-4615-B3F6-7F1D433D070D}" type="presParOf" srcId="{3C9BE20C-AF75-4925-B4BA-D3A1E7B5BC70}" destId="{2F297ECE-688B-48C4-A5E7-4F4A93B0D85F}" srcOrd="1" destOrd="0" presId="urn:microsoft.com/office/officeart/2005/8/layout/vList4"/>
    <dgm:cxn modelId="{A686C781-A7AD-4895-A9C5-8732E636A7FD}" type="presParOf" srcId="{3C9BE20C-AF75-4925-B4BA-D3A1E7B5BC70}" destId="{5BCBE5F9-D1F0-4AEE-AA08-F615445FB096}" srcOrd="2" destOrd="0" presId="urn:microsoft.com/office/officeart/2005/8/layout/vList4"/>
    <dgm:cxn modelId="{5D564C40-CA85-41A1-B164-49A5EC70AC17}" type="presParOf" srcId="{5BCBE5F9-D1F0-4AEE-AA08-F615445FB096}" destId="{05FCC488-422B-4848-92DC-D81BB2FF7BC6}" srcOrd="0" destOrd="0" presId="urn:microsoft.com/office/officeart/2005/8/layout/vList4"/>
    <dgm:cxn modelId="{2858E1B1-4FCF-4CF5-A085-5522DD2BE763}" type="presParOf" srcId="{5BCBE5F9-D1F0-4AEE-AA08-F615445FB096}" destId="{4404DA9A-AD88-40DD-9797-4E98EE2EC1A2}" srcOrd="1" destOrd="0" presId="urn:microsoft.com/office/officeart/2005/8/layout/vList4"/>
    <dgm:cxn modelId="{AB2C2DB0-8113-47CA-98D4-E9B3CF3B8E47}" type="presParOf" srcId="{5BCBE5F9-D1F0-4AEE-AA08-F615445FB096}" destId="{F5BF581D-9D31-429C-85E2-F2F743C2C217}" srcOrd="2" destOrd="0" presId="urn:microsoft.com/office/officeart/2005/8/layout/vList4"/>
    <dgm:cxn modelId="{CCC0B168-1192-4EA4-8A61-0785AB4137B9}" type="presParOf" srcId="{3C9BE20C-AF75-4925-B4BA-D3A1E7B5BC70}" destId="{629C7616-0716-450D-BCCB-0A15E5B6C5D2}" srcOrd="3" destOrd="0" presId="urn:microsoft.com/office/officeart/2005/8/layout/vList4"/>
    <dgm:cxn modelId="{89EEEE42-4052-4701-84D8-926D6F1CC28A}" type="presParOf" srcId="{3C9BE20C-AF75-4925-B4BA-D3A1E7B5BC70}" destId="{71C425D9-C4B7-4081-B63B-0C4E87749675}" srcOrd="4" destOrd="0" presId="urn:microsoft.com/office/officeart/2005/8/layout/vList4"/>
    <dgm:cxn modelId="{7459895B-6452-41AF-A960-E105C81BC418}" type="presParOf" srcId="{71C425D9-C4B7-4081-B63B-0C4E87749675}" destId="{32FC00AC-5F95-418E-BD92-4BEA298BE020}" srcOrd="0" destOrd="0" presId="urn:microsoft.com/office/officeart/2005/8/layout/vList4"/>
    <dgm:cxn modelId="{687B6977-B671-41E6-99CD-C8A2A1F81A26}" type="presParOf" srcId="{71C425D9-C4B7-4081-B63B-0C4E87749675}" destId="{B5F7CEDF-1C9B-4C25-AA96-55EC55A180B3}" srcOrd="1" destOrd="0" presId="urn:microsoft.com/office/officeart/2005/8/layout/vList4"/>
    <dgm:cxn modelId="{17943A77-EADB-4C39-8BCD-CF0311E7D290}" type="presParOf" srcId="{71C425D9-C4B7-4081-B63B-0C4E87749675}" destId="{2F40C5A5-5535-4854-8A44-DF084E60D4F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Give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A5A10B1E-F4B4-422C-A77F-0D3D4012462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Universal Housing, transport (PH, women)</a:t>
          </a:r>
        </a:p>
      </dgm:t>
    </dgm:pt>
    <dgm:pt modelId="{3067571D-16C9-4F10-BEA0-FE5BFEE6D2D5}" type="parTrans" cxnId="{2B06653E-1863-4235-95CA-6E244D95F767}">
      <dgm:prSet/>
      <dgm:spPr/>
      <dgm:t>
        <a:bodyPr/>
        <a:lstStyle/>
        <a:p>
          <a:endParaRPr lang="en-US"/>
        </a:p>
      </dgm:t>
    </dgm:pt>
    <dgm:pt modelId="{91C41265-6373-408D-896B-17FC1952D1F8}" type="sibTrans" cxnId="{2B06653E-1863-4235-95CA-6E244D95F767}">
      <dgm:prSet/>
      <dgm:spPr/>
      <dgm:t>
        <a:bodyPr/>
        <a:lstStyle/>
        <a:p>
          <a:endParaRPr lang="en-US"/>
        </a:p>
      </dgm:t>
    </dgm:pt>
    <dgm:pt modelId="{F5852CC3-C83C-4FB9-A5BE-9276626D66C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safeguard culture, heritage</a:t>
          </a:r>
        </a:p>
      </dgm:t>
    </dgm:pt>
    <dgm:pt modelId="{5259250B-3CD0-4B25-9284-41C44ECDFBCF}" type="parTrans" cxnId="{CBB09AFF-FABC-4CD5-B94A-58575442F63E}">
      <dgm:prSet/>
      <dgm:spPr/>
      <dgm:t>
        <a:bodyPr/>
        <a:lstStyle/>
        <a:p>
          <a:endParaRPr lang="en-US"/>
        </a:p>
      </dgm:t>
    </dgm:pt>
    <dgm:pt modelId="{712CBE03-6AE6-4171-8C71-5A1A4F8E8045}" type="sibTrans" cxnId="{CBB09AFF-FABC-4CD5-B94A-58575442F63E}">
      <dgm:prSet/>
      <dgm:spPr/>
      <dgm:t>
        <a:bodyPr/>
        <a:lstStyle/>
        <a:p>
          <a:endParaRPr lang="en-US"/>
        </a:p>
      </dgm:t>
    </dgm:pt>
    <dgm:pt modelId="{018841BB-00E4-40F2-AA5C-E5EC2247E54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Reduce</a:t>
          </a:r>
        </a:p>
      </dgm:t>
    </dgm:pt>
    <dgm:pt modelId="{DB2AE5C8-92A6-40E9-9DBA-B799E678515A}" type="parTrans" cxnId="{5C9C2FC5-EDAF-4789-9408-620DCB0501A9}">
      <dgm:prSet/>
      <dgm:spPr/>
      <dgm:t>
        <a:bodyPr/>
        <a:lstStyle/>
        <a:p>
          <a:endParaRPr lang="en-US"/>
        </a:p>
      </dgm:t>
    </dgm:pt>
    <dgm:pt modelId="{C44A0563-1978-492F-A527-C81EEF5597B5}" type="sibTrans" cxnId="{5C9C2FC5-EDAF-4789-9408-620DCB0501A9}">
      <dgm:prSet/>
      <dgm:spPr/>
      <dgm:t>
        <a:bodyPr/>
        <a:lstStyle/>
        <a:p>
          <a:endParaRPr lang="en-US"/>
        </a:p>
      </dgm:t>
    </dgm:pt>
    <dgm:pt modelId="{080F55A0-A6C5-4B92-9F1D-163CD5F2990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Pollution, waste, litter</a:t>
          </a:r>
        </a:p>
      </dgm:t>
    </dgm:pt>
    <dgm:pt modelId="{2A687C83-974A-4761-B5CC-26F72A6ED06F}" type="parTrans" cxnId="{D98ECB6F-EBF3-4949-8219-FF89B3B44A1F}">
      <dgm:prSet/>
      <dgm:spPr/>
      <dgm:t>
        <a:bodyPr/>
        <a:lstStyle/>
        <a:p>
          <a:endParaRPr lang="en-US"/>
        </a:p>
      </dgm:t>
    </dgm:pt>
    <dgm:pt modelId="{AC248C30-FC9F-4948-939F-BFB0115E4D94}" type="sibTrans" cxnId="{D98ECB6F-EBF3-4949-8219-FF89B3B44A1F}">
      <dgm:prSet/>
      <dgm:spPr/>
      <dgm:t>
        <a:bodyPr/>
        <a:lstStyle/>
        <a:p>
          <a:endParaRPr lang="en-US"/>
        </a:p>
      </dgm:t>
    </dgm:pt>
    <dgm:pt modelId="{E977F1B9-2723-4D96-922F-F68917FA2D1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Link</a:t>
          </a:r>
        </a:p>
      </dgm:t>
    </dgm:pt>
    <dgm:pt modelId="{1A532EDB-2023-4B4B-B31D-599DC23EA8FC}" type="parTrans" cxnId="{2A3CDA06-F45B-433F-B58C-ED8E12B2F5C5}">
      <dgm:prSet/>
      <dgm:spPr/>
      <dgm:t>
        <a:bodyPr/>
        <a:lstStyle/>
        <a:p>
          <a:endParaRPr lang="en-US"/>
        </a:p>
      </dgm:t>
    </dgm:pt>
    <dgm:pt modelId="{9D4159DD-3A14-4256-9F75-B787A5D8F8A4}" type="sibTrans" cxnId="{2A3CDA06-F45B-433F-B58C-ED8E12B2F5C5}">
      <dgm:prSet/>
      <dgm:spPr/>
      <dgm:t>
        <a:bodyPr/>
        <a:lstStyle/>
        <a:p>
          <a:endParaRPr lang="en-US"/>
        </a:p>
      </dgm:t>
    </dgm:pt>
    <dgm:pt modelId="{16947B93-7D32-448B-B495-233E0470071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Green public spaces</a:t>
          </a:r>
        </a:p>
      </dgm:t>
    </dgm:pt>
    <dgm:pt modelId="{3446E2A4-BCE8-4190-BE7C-4F9688E68E9E}" type="parTrans" cxnId="{16E0842B-AC24-47CB-A3B8-629A88E06D6B}">
      <dgm:prSet/>
      <dgm:spPr/>
      <dgm:t>
        <a:bodyPr/>
        <a:lstStyle/>
        <a:p>
          <a:endParaRPr lang="en-US"/>
        </a:p>
      </dgm:t>
    </dgm:pt>
    <dgm:pt modelId="{5C90C7B7-D56A-4A3B-A0E5-A5A52AF7F257}" type="sibTrans" cxnId="{16E0842B-AC24-47CB-A3B8-629A88E06D6B}">
      <dgm:prSet/>
      <dgm:spPr/>
      <dgm:t>
        <a:bodyPr/>
        <a:lstStyle/>
        <a:p>
          <a:endParaRPr lang="en-US"/>
        </a:p>
      </dgm:t>
    </dgm:pt>
    <dgm:pt modelId="{E5394A67-8FF7-4C2B-89A1-A88EBDE2440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Urban =&gt; per-urban =&gt;rural</a:t>
          </a:r>
        </a:p>
      </dgm:t>
    </dgm:pt>
    <dgm:pt modelId="{90648B46-5EDD-4E10-BAF3-96ED7B7425B0}" type="parTrans" cxnId="{FD349F52-8161-4A46-97F1-DA7349B63101}">
      <dgm:prSet/>
      <dgm:spPr/>
      <dgm:t>
        <a:bodyPr/>
        <a:lstStyle/>
        <a:p>
          <a:endParaRPr lang="en-US"/>
        </a:p>
      </dgm:t>
    </dgm:pt>
    <dgm:pt modelId="{9450001A-B5BE-4A66-984B-A56AFCAA11CC}" type="sibTrans" cxnId="{FD349F52-8161-4A46-97F1-DA7349B63101}">
      <dgm:prSet/>
      <dgm:spPr/>
      <dgm:t>
        <a:bodyPr/>
        <a:lstStyle/>
        <a:p>
          <a:endParaRPr lang="en-US"/>
        </a:p>
      </dgm:t>
    </dgm:pt>
    <dgm:pt modelId="{EAF0A479-BD2C-4475-BA6E-B37319BD004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Linkage: economical, social, environmental</a:t>
          </a:r>
        </a:p>
      </dgm:t>
    </dgm:pt>
    <dgm:pt modelId="{F490E3E0-913A-4175-97C7-89719FB2554E}" type="parTrans" cxnId="{73E41480-1470-4869-A35A-BA4ABFD14E85}">
      <dgm:prSet/>
      <dgm:spPr/>
      <dgm:t>
        <a:bodyPr/>
        <a:lstStyle/>
        <a:p>
          <a:endParaRPr lang="en-US"/>
        </a:p>
      </dgm:t>
    </dgm:pt>
    <dgm:pt modelId="{3058C892-22EC-4810-A485-126277D0595B}" type="sibTrans" cxnId="{73E41480-1470-4869-A35A-BA4ABFD14E85}">
      <dgm:prSet/>
      <dgm:spPr/>
      <dgm:t>
        <a:bodyPr/>
        <a:lstStyle/>
        <a:p>
          <a:endParaRPr lang="en-US"/>
        </a:p>
      </dgm:t>
    </dgm:pt>
    <dgm:pt modelId="{EC0AF686-87B3-406E-9BE7-93B799A9C79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Disaster vulnerability: Sendai Framework 2015-2030</a:t>
          </a:r>
        </a:p>
      </dgm:t>
    </dgm:pt>
    <dgm:pt modelId="{EE5AB433-B157-487E-BB50-72705A01DF29}" type="parTrans" cxnId="{5BF66E71-AF9F-48B9-8BB3-6BD6C2337780}">
      <dgm:prSet/>
      <dgm:spPr/>
      <dgm:t>
        <a:bodyPr/>
        <a:lstStyle/>
        <a:p>
          <a:endParaRPr lang="en-US"/>
        </a:p>
      </dgm:t>
    </dgm:pt>
    <dgm:pt modelId="{B137951B-62E3-4E7D-AC62-7619388B70B8}" type="sibTrans" cxnId="{5BF66E71-AF9F-48B9-8BB3-6BD6C2337780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883F7-A7DA-42F8-B830-FD9325079C6C}" type="pres">
      <dgm:prSet presAssocID="{9041E5BD-3E34-45EA-83BF-4956D62F00B7}" presName="spacer" presStyleCnt="0"/>
      <dgm:spPr/>
    </dgm:pt>
    <dgm:pt modelId="{2BA3E7CD-3E35-4B55-9077-E9F85A9232D1}" type="pres">
      <dgm:prSet presAssocID="{018841BB-00E4-40F2-AA5C-E5EC2247E54F}" presName="comp" presStyleCnt="0"/>
      <dgm:spPr/>
    </dgm:pt>
    <dgm:pt modelId="{D6660626-25D1-4698-9C5A-F17E06C049FF}" type="pres">
      <dgm:prSet presAssocID="{018841BB-00E4-40F2-AA5C-E5EC2247E54F}" presName="box" presStyleLbl="node1" presStyleIdx="1" presStyleCnt="3"/>
      <dgm:spPr/>
      <dgm:t>
        <a:bodyPr/>
        <a:lstStyle/>
        <a:p>
          <a:endParaRPr lang="en-US"/>
        </a:p>
      </dgm:t>
    </dgm:pt>
    <dgm:pt modelId="{C0FE09CE-CD2E-4BE8-A4D7-3A63B8296776}" type="pres">
      <dgm:prSet presAssocID="{018841BB-00E4-40F2-AA5C-E5EC2247E54F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CD86941-1867-4887-BE6D-CE2017384CBC}" type="pres">
      <dgm:prSet presAssocID="{018841BB-00E4-40F2-AA5C-E5EC2247E54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C9EE3C-54A0-4662-AC7C-533CBE4BE238}" type="pres">
      <dgm:prSet presAssocID="{C44A0563-1978-492F-A527-C81EEF5597B5}" presName="spacer" presStyleCnt="0"/>
      <dgm:spPr/>
    </dgm:pt>
    <dgm:pt modelId="{F3F75038-55B3-4DE4-A995-AD19BC4B46DE}" type="pres">
      <dgm:prSet presAssocID="{E977F1B9-2723-4D96-922F-F68917FA2D18}" presName="comp" presStyleCnt="0"/>
      <dgm:spPr/>
    </dgm:pt>
    <dgm:pt modelId="{71153E18-2792-4297-BD2A-4348280C5139}" type="pres">
      <dgm:prSet presAssocID="{E977F1B9-2723-4D96-922F-F68917FA2D18}" presName="box" presStyleLbl="node1" presStyleIdx="2" presStyleCnt="3"/>
      <dgm:spPr/>
      <dgm:t>
        <a:bodyPr/>
        <a:lstStyle/>
        <a:p>
          <a:endParaRPr lang="en-US"/>
        </a:p>
      </dgm:t>
    </dgm:pt>
    <dgm:pt modelId="{15A6F3A2-869D-4224-AD43-FB0E615B2890}" type="pres">
      <dgm:prSet presAssocID="{E977F1B9-2723-4D96-922F-F68917FA2D18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120E022-2497-4F08-9EC8-AC1E1EAA1E6C}" type="pres">
      <dgm:prSet presAssocID="{E977F1B9-2723-4D96-922F-F68917FA2D18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FD349F52-8161-4A46-97F1-DA7349B63101}" srcId="{E977F1B9-2723-4D96-922F-F68917FA2D18}" destId="{E5394A67-8FF7-4C2B-89A1-A88EBDE24409}" srcOrd="0" destOrd="0" parTransId="{90648B46-5EDD-4E10-BAF3-96ED7B7425B0}" sibTransId="{9450001A-B5BE-4A66-984B-A56AFCAA11CC}"/>
    <dgm:cxn modelId="{BAD72D8C-7560-44FE-87FD-18DB5A6FCA76}" type="presOf" srcId="{E977F1B9-2723-4D96-922F-F68917FA2D18}" destId="{4120E022-2497-4F08-9EC8-AC1E1EAA1E6C}" srcOrd="1" destOrd="0" presId="urn:microsoft.com/office/officeart/2005/8/layout/vList4"/>
    <dgm:cxn modelId="{B51350B0-B248-4DCB-BF98-D4E11D898361}" type="presOf" srcId="{EAF0A479-BD2C-4475-BA6E-B37319BD0041}" destId="{4120E022-2497-4F08-9EC8-AC1E1EAA1E6C}" srcOrd="1" destOrd="2" presId="urn:microsoft.com/office/officeart/2005/8/layout/vList4"/>
    <dgm:cxn modelId="{69BE07E7-4420-4CF5-8BDA-C31AA6E7E428}" type="presOf" srcId="{E5394A67-8FF7-4C2B-89A1-A88EBDE24409}" destId="{71153E18-2792-4297-BD2A-4348280C5139}" srcOrd="0" destOrd="1" presId="urn:microsoft.com/office/officeart/2005/8/layout/vList4"/>
    <dgm:cxn modelId="{2A3CDA06-F45B-433F-B58C-ED8E12B2F5C5}" srcId="{13E079F1-7959-4452-BFCC-E14792E98042}" destId="{E977F1B9-2723-4D96-922F-F68917FA2D18}" srcOrd="2" destOrd="0" parTransId="{1A532EDB-2023-4B4B-B31D-599DC23EA8FC}" sibTransId="{9D4159DD-3A14-4256-9F75-B787A5D8F8A4}"/>
    <dgm:cxn modelId="{47E26CA8-0F07-49BC-A421-55E31A43FBAB}" type="presOf" srcId="{080F55A0-A6C5-4B92-9F1D-163CD5F2990F}" destId="{D6660626-25D1-4698-9C5A-F17E06C049FF}" srcOrd="0" destOrd="1" presId="urn:microsoft.com/office/officeart/2005/8/layout/vList4"/>
    <dgm:cxn modelId="{05B13932-28EB-4BB2-99AE-F511062762D4}" type="presOf" srcId="{EC0AF686-87B3-406E-9BE7-93B799A9C79C}" destId="{D6660626-25D1-4698-9C5A-F17E06C049FF}" srcOrd="0" destOrd="2" presId="urn:microsoft.com/office/officeart/2005/8/layout/vList4"/>
    <dgm:cxn modelId="{7E26D7B2-642D-42A9-B866-1DFC039FD0CC}" type="presOf" srcId="{018841BB-00E4-40F2-AA5C-E5EC2247E54F}" destId="{6CD86941-1867-4887-BE6D-CE2017384CBC}" srcOrd="1" destOrd="0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1C02C714-ED75-4B75-8431-13CCC96B8D1D}" type="presOf" srcId="{018841BB-00E4-40F2-AA5C-E5EC2247E54F}" destId="{D6660626-25D1-4698-9C5A-F17E06C049FF}" srcOrd="0" destOrd="0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5C9C2FC5-EDAF-4789-9408-620DCB0501A9}" srcId="{13E079F1-7959-4452-BFCC-E14792E98042}" destId="{018841BB-00E4-40F2-AA5C-E5EC2247E54F}" srcOrd="1" destOrd="0" parTransId="{DB2AE5C8-92A6-40E9-9DBA-B799E678515A}" sibTransId="{C44A0563-1978-492F-A527-C81EEF5597B5}"/>
    <dgm:cxn modelId="{380C39DB-EDC9-4FAD-8062-168EA1801605}" type="presOf" srcId="{F5852CC3-C83C-4FB9-A5BE-9276626D66CC}" destId="{6FB89213-F7C6-4BFB-91CA-AC4DA43C88AA}" srcOrd="1" destOrd="3" presId="urn:microsoft.com/office/officeart/2005/8/layout/vList4"/>
    <dgm:cxn modelId="{1171DB6E-056B-4820-96AC-EC8871EA40C8}" type="presOf" srcId="{16947B93-7D32-448B-B495-233E0470071C}" destId="{6FB89213-F7C6-4BFB-91CA-AC4DA43C88AA}" srcOrd="1" destOrd="2" presId="urn:microsoft.com/office/officeart/2005/8/layout/vList4"/>
    <dgm:cxn modelId="{CBB09AFF-FABC-4CD5-B94A-58575442F63E}" srcId="{D40B1F98-C397-4513-A10E-BE2C7DFBF6FA}" destId="{F5852CC3-C83C-4FB9-A5BE-9276626D66CC}" srcOrd="2" destOrd="0" parTransId="{5259250B-3CD0-4B25-9284-41C44ECDFBCF}" sibTransId="{712CBE03-6AE6-4171-8C71-5A1A4F8E8045}"/>
    <dgm:cxn modelId="{6D49303D-9237-4D84-B387-E2F8CFADB392}" type="presOf" srcId="{080F55A0-A6C5-4B92-9F1D-163CD5F2990F}" destId="{6CD86941-1867-4887-BE6D-CE2017384CBC}" srcOrd="1" destOrd="1" presId="urn:microsoft.com/office/officeart/2005/8/layout/vList4"/>
    <dgm:cxn modelId="{92802D8D-EC5C-44F4-83D2-00EAD30CCC7F}" type="presOf" srcId="{F5852CC3-C83C-4FB9-A5BE-9276626D66CC}" destId="{56B8E3A7-9D04-4AB6-9E1A-1557F234D344}" srcOrd="0" destOrd="3" presId="urn:microsoft.com/office/officeart/2005/8/layout/vList4"/>
    <dgm:cxn modelId="{D98ECB6F-EBF3-4949-8219-FF89B3B44A1F}" srcId="{018841BB-00E4-40F2-AA5C-E5EC2247E54F}" destId="{080F55A0-A6C5-4B92-9F1D-163CD5F2990F}" srcOrd="0" destOrd="0" parTransId="{2A687C83-974A-4761-B5CC-26F72A6ED06F}" sibTransId="{AC248C30-FC9F-4948-939F-BFB0115E4D94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CE86CE6C-6551-47A5-BCF6-8E3252E85DBE}" type="presOf" srcId="{EAF0A479-BD2C-4475-BA6E-B37319BD0041}" destId="{71153E18-2792-4297-BD2A-4348280C5139}" srcOrd="0" destOrd="2" presId="urn:microsoft.com/office/officeart/2005/8/layout/vList4"/>
    <dgm:cxn modelId="{36F185F2-4D35-4765-8944-BB4832C9D6C6}" type="presOf" srcId="{E5394A67-8FF7-4C2B-89A1-A88EBDE24409}" destId="{4120E022-2497-4F08-9EC8-AC1E1EAA1E6C}" srcOrd="1" destOrd="1" presId="urn:microsoft.com/office/officeart/2005/8/layout/vList4"/>
    <dgm:cxn modelId="{1C30312F-0120-4522-BEC4-DD1EA73A0C1A}" type="presOf" srcId="{E977F1B9-2723-4D96-922F-F68917FA2D18}" destId="{71153E18-2792-4297-BD2A-4348280C5139}" srcOrd="0" destOrd="0" presId="urn:microsoft.com/office/officeart/2005/8/layout/vList4"/>
    <dgm:cxn modelId="{2B06653E-1863-4235-95CA-6E244D95F767}" srcId="{D40B1F98-C397-4513-A10E-BE2C7DFBF6FA}" destId="{A5A10B1E-F4B4-422C-A77F-0D3D40124624}" srcOrd="0" destOrd="0" parTransId="{3067571D-16C9-4F10-BEA0-FE5BFEE6D2D5}" sibTransId="{91C41265-6373-408D-896B-17FC1952D1F8}"/>
    <dgm:cxn modelId="{0C357AC3-3FD4-4203-9281-615F58D09204}" type="presOf" srcId="{A5A10B1E-F4B4-422C-A77F-0D3D40124624}" destId="{6FB89213-F7C6-4BFB-91CA-AC4DA43C88AA}" srcOrd="1" destOrd="1" presId="urn:microsoft.com/office/officeart/2005/8/layout/vList4"/>
    <dgm:cxn modelId="{5BF66E71-AF9F-48B9-8BB3-6BD6C2337780}" srcId="{018841BB-00E4-40F2-AA5C-E5EC2247E54F}" destId="{EC0AF686-87B3-406E-9BE7-93B799A9C79C}" srcOrd="1" destOrd="0" parTransId="{EE5AB433-B157-487E-BB50-72705A01DF29}" sibTransId="{B137951B-62E3-4E7D-AC62-7619388B70B8}"/>
    <dgm:cxn modelId="{F8D89199-672C-4126-A900-2A90167C0DBA}" type="presOf" srcId="{EC0AF686-87B3-406E-9BE7-93B799A9C79C}" destId="{6CD86941-1867-4887-BE6D-CE2017384CBC}" srcOrd="1" destOrd="2" presId="urn:microsoft.com/office/officeart/2005/8/layout/vList4"/>
    <dgm:cxn modelId="{62D6326B-FAA2-46B5-A677-F0AD5E5AFCFF}" type="presOf" srcId="{A5A10B1E-F4B4-422C-A77F-0D3D40124624}" destId="{56B8E3A7-9D04-4AB6-9E1A-1557F234D344}" srcOrd="0" destOrd="1" presId="urn:microsoft.com/office/officeart/2005/8/layout/vList4"/>
    <dgm:cxn modelId="{73E41480-1470-4869-A35A-BA4ABFD14E85}" srcId="{E977F1B9-2723-4D96-922F-F68917FA2D18}" destId="{EAF0A479-BD2C-4475-BA6E-B37319BD0041}" srcOrd="1" destOrd="0" parTransId="{F490E3E0-913A-4175-97C7-89719FB2554E}" sibTransId="{3058C892-22EC-4810-A485-126277D0595B}"/>
    <dgm:cxn modelId="{464E084F-5086-4EDE-AEB8-5DA3419274AF}" type="presOf" srcId="{16947B93-7D32-448B-B495-233E0470071C}" destId="{56B8E3A7-9D04-4AB6-9E1A-1557F234D344}" srcOrd="0" destOrd="2" presId="urn:microsoft.com/office/officeart/2005/8/layout/vList4"/>
    <dgm:cxn modelId="{16E0842B-AC24-47CB-A3B8-629A88E06D6B}" srcId="{D40B1F98-C397-4513-A10E-BE2C7DFBF6FA}" destId="{16947B93-7D32-448B-B495-233E0470071C}" srcOrd="1" destOrd="0" parTransId="{3446E2A4-BCE8-4190-BE7C-4F9688E68E9E}" sibTransId="{5C90C7B7-D56A-4A3B-A0E5-A5A52AF7F257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90C949E1-07C9-43C2-B944-0ACB38F4E7C6}" type="presParOf" srcId="{3C9BE20C-AF75-4925-B4BA-D3A1E7B5BC70}" destId="{0B8883F7-A7DA-42F8-B830-FD9325079C6C}" srcOrd="1" destOrd="0" presId="urn:microsoft.com/office/officeart/2005/8/layout/vList4"/>
    <dgm:cxn modelId="{DCF976A0-AF72-4D9D-9D32-39667FA8A21D}" type="presParOf" srcId="{3C9BE20C-AF75-4925-B4BA-D3A1E7B5BC70}" destId="{2BA3E7CD-3E35-4B55-9077-E9F85A9232D1}" srcOrd="2" destOrd="0" presId="urn:microsoft.com/office/officeart/2005/8/layout/vList4"/>
    <dgm:cxn modelId="{11E502D9-E2C8-4406-8222-291E41952A0F}" type="presParOf" srcId="{2BA3E7CD-3E35-4B55-9077-E9F85A9232D1}" destId="{D6660626-25D1-4698-9C5A-F17E06C049FF}" srcOrd="0" destOrd="0" presId="urn:microsoft.com/office/officeart/2005/8/layout/vList4"/>
    <dgm:cxn modelId="{DF3FA419-AD45-434A-9BD6-4B63161C7955}" type="presParOf" srcId="{2BA3E7CD-3E35-4B55-9077-E9F85A9232D1}" destId="{C0FE09CE-CD2E-4BE8-A4D7-3A63B8296776}" srcOrd="1" destOrd="0" presId="urn:microsoft.com/office/officeart/2005/8/layout/vList4"/>
    <dgm:cxn modelId="{1322167B-8EEB-48DC-A636-4F4CDDCA8DA3}" type="presParOf" srcId="{2BA3E7CD-3E35-4B55-9077-E9F85A9232D1}" destId="{6CD86941-1867-4887-BE6D-CE2017384CBC}" srcOrd="2" destOrd="0" presId="urn:microsoft.com/office/officeart/2005/8/layout/vList4"/>
    <dgm:cxn modelId="{7717776D-90F4-41EC-AC09-2B284FC0E851}" type="presParOf" srcId="{3C9BE20C-AF75-4925-B4BA-D3A1E7B5BC70}" destId="{57C9EE3C-54A0-4662-AC7C-533CBE4BE238}" srcOrd="3" destOrd="0" presId="urn:microsoft.com/office/officeart/2005/8/layout/vList4"/>
    <dgm:cxn modelId="{558482EA-78A5-44B0-AB14-DB41EBB28F13}" type="presParOf" srcId="{3C9BE20C-AF75-4925-B4BA-D3A1E7B5BC70}" destId="{F3F75038-55B3-4DE4-A995-AD19BC4B46DE}" srcOrd="4" destOrd="0" presId="urn:microsoft.com/office/officeart/2005/8/layout/vList4"/>
    <dgm:cxn modelId="{AB8395F8-2AD3-48D9-A808-CA2CEDA3003F}" type="presParOf" srcId="{F3F75038-55B3-4DE4-A995-AD19BC4B46DE}" destId="{71153E18-2792-4297-BD2A-4348280C5139}" srcOrd="0" destOrd="0" presId="urn:microsoft.com/office/officeart/2005/8/layout/vList4"/>
    <dgm:cxn modelId="{7201BAFD-540E-4641-8725-7C97E8CCB37B}" type="presParOf" srcId="{F3F75038-55B3-4DE4-A995-AD19BC4B46DE}" destId="{15A6F3A2-869D-4224-AD43-FB0E615B2890}" srcOrd="1" destOrd="0" presId="urn:microsoft.com/office/officeart/2005/8/layout/vList4"/>
    <dgm:cxn modelId="{9D673B39-F1C1-4135-89BD-3AEB5E11EF74}" type="presParOf" srcId="{F3F75038-55B3-4DE4-A995-AD19BC4B46DE}" destId="{4120E022-2497-4F08-9EC8-AC1E1EAA1E6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>
              <a:latin typeface="Franklin Gothic Medium Cond" panose="020B0606030402020204" pitchFamily="34" charset="0"/>
            </a:rPr>
            <a:t>Food wastage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D97A553D-A0FF-48AE-BDD3-83B068C96DA6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Per capita food waste: reduce by 50% (focus on post-harvest, supply chain)</a:t>
          </a:r>
        </a:p>
      </dgm:t>
    </dgm:pt>
    <dgm:pt modelId="{D474C968-97AC-48C6-9732-13CBF36889D9}" type="parTrans" cxnId="{52B0ED92-43E4-48C4-A676-8FE7A7B4DF64}">
      <dgm:prSet/>
      <dgm:spPr/>
      <dgm:t>
        <a:bodyPr/>
        <a:lstStyle/>
        <a:p>
          <a:endParaRPr lang="en-US"/>
        </a:p>
      </dgm:t>
    </dgm:pt>
    <dgm:pt modelId="{19709FE8-AF97-4649-8739-1A170BA7FAB3}" type="sibTrans" cxnId="{52B0ED92-43E4-48C4-A676-8FE7A7B4DF64}">
      <dgm:prSet/>
      <dgm:spPr/>
      <dgm:t>
        <a:bodyPr/>
        <a:lstStyle/>
        <a:p>
          <a:endParaRPr lang="en-US"/>
        </a:p>
      </dgm:t>
    </dgm:pt>
    <dgm:pt modelId="{F45B5F5E-6B5E-4070-B3A6-AFC69E52B2D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Pollution</a:t>
          </a:r>
        </a:p>
      </dgm:t>
    </dgm:pt>
    <dgm:pt modelId="{3AA62664-D25F-43CF-BC37-6E82E6F9DB5B}" type="parTrans" cxnId="{5A638D5B-1963-407E-8BF4-D6DCE1E2F9D6}">
      <dgm:prSet/>
      <dgm:spPr/>
      <dgm:t>
        <a:bodyPr/>
        <a:lstStyle/>
        <a:p>
          <a:endParaRPr lang="en-US"/>
        </a:p>
      </dgm:t>
    </dgm:pt>
    <dgm:pt modelId="{ABD3A29F-4F15-4537-8B39-EAF72E30E2CE}" type="sibTrans" cxnId="{5A638D5B-1963-407E-8BF4-D6DCE1E2F9D6}">
      <dgm:prSet/>
      <dgm:spPr/>
      <dgm:t>
        <a:bodyPr/>
        <a:lstStyle/>
        <a:p>
          <a:endParaRPr lang="en-US"/>
        </a:p>
      </dgm:t>
    </dgm:pt>
    <dgm:pt modelId="{44CF2CAC-3116-4B70-88E1-2B8A34928BE8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 </a:t>
          </a:r>
          <a:r>
            <a:rPr lang="en-US" dirty="0" err="1">
              <a:latin typeface="Franklin Gothic Medium Cond" panose="020B0606030402020204" pitchFamily="34" charset="0"/>
            </a:rPr>
            <a:t>bn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tonne</a:t>
          </a:r>
          <a:r>
            <a:rPr lang="en-US" dirty="0">
              <a:latin typeface="Franklin Gothic Medium Cond" panose="020B0606030402020204" pitchFamily="34" charset="0"/>
            </a:rPr>
            <a:t> wasted while 1 </a:t>
          </a:r>
          <a:r>
            <a:rPr lang="en-US" dirty="0" err="1">
              <a:latin typeface="Franklin Gothic Medium Cond" panose="020B0606030402020204" pitchFamily="34" charset="0"/>
            </a:rPr>
            <a:t>bn</a:t>
          </a:r>
          <a:r>
            <a:rPr lang="en-US" dirty="0">
              <a:latin typeface="Franklin Gothic Medium Cond" panose="020B0606030402020204" pitchFamily="34" charset="0"/>
            </a:rPr>
            <a:t> hungry, 1 </a:t>
          </a:r>
          <a:r>
            <a:rPr lang="en-US" dirty="0" err="1">
              <a:latin typeface="Franklin Gothic Medium Cond" panose="020B0606030402020204" pitchFamily="34" charset="0"/>
            </a:rPr>
            <a:t>bn</a:t>
          </a:r>
          <a:r>
            <a:rPr lang="en-US" dirty="0">
              <a:latin typeface="Franklin Gothic Medium Cond" panose="020B0606030402020204" pitchFamily="34" charset="0"/>
            </a:rPr>
            <a:t> malnourished</a:t>
          </a:r>
        </a:p>
      </dgm:t>
    </dgm:pt>
    <dgm:pt modelId="{0730EF04-B861-45F3-A876-241AA8349330}" type="parTrans" cxnId="{58E4D080-31B5-4C66-95A0-0C694B7B6232}">
      <dgm:prSet/>
      <dgm:spPr/>
      <dgm:t>
        <a:bodyPr/>
        <a:lstStyle/>
        <a:p>
          <a:endParaRPr lang="en-US"/>
        </a:p>
      </dgm:t>
    </dgm:pt>
    <dgm:pt modelId="{A5C078BA-8D78-45A8-96F5-EC119FE7DDA9}" type="sibTrans" cxnId="{58E4D080-31B5-4C66-95A0-0C694B7B6232}">
      <dgm:prSet/>
      <dgm:spPr/>
      <dgm:t>
        <a:bodyPr/>
        <a:lstStyle/>
        <a:p>
          <a:endParaRPr lang="en-US"/>
        </a:p>
      </dgm:t>
    </dgm:pt>
    <dgm:pt modelId="{EF5F66DB-7B4F-45C4-A89F-C8C9A4BD5C2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Chemical  Management- intl. framework implement</a:t>
          </a:r>
        </a:p>
      </dgm:t>
    </dgm:pt>
    <dgm:pt modelId="{8EDDC9D9-21FC-4E66-BED6-BABC862809DD}" type="parTrans" cxnId="{4DE11204-C718-4BA1-B127-EE2A995720F5}">
      <dgm:prSet/>
      <dgm:spPr/>
      <dgm:t>
        <a:bodyPr/>
        <a:lstStyle/>
        <a:p>
          <a:endParaRPr lang="en-US"/>
        </a:p>
      </dgm:t>
    </dgm:pt>
    <dgm:pt modelId="{92B642DD-E7FF-4016-8C3F-8FD32C8FC093}" type="sibTrans" cxnId="{4DE11204-C718-4BA1-B127-EE2A995720F5}">
      <dgm:prSet/>
      <dgm:spPr/>
      <dgm:t>
        <a:bodyPr/>
        <a:lstStyle/>
        <a:p>
          <a:endParaRPr lang="en-US"/>
        </a:p>
      </dgm:t>
    </dgm:pt>
    <dgm:pt modelId="{42582DBF-95E9-4724-BBD2-7CE4827EC54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Waste: prevent, reduce, recycle, reuse</a:t>
          </a:r>
        </a:p>
      </dgm:t>
    </dgm:pt>
    <dgm:pt modelId="{1F7F96C7-A43D-404D-B054-C942FA5DCC1B}" type="parTrans" cxnId="{EABD199F-B967-4751-A596-516FF1C3FA25}">
      <dgm:prSet/>
      <dgm:spPr/>
      <dgm:t>
        <a:bodyPr/>
        <a:lstStyle/>
        <a:p>
          <a:endParaRPr lang="en-US"/>
        </a:p>
      </dgm:t>
    </dgm:pt>
    <dgm:pt modelId="{E748EE93-C7D4-4F61-9FC3-24A7A9ECA676}" type="sibTrans" cxnId="{EABD199F-B967-4751-A596-516FF1C3FA25}">
      <dgm:prSet/>
      <dgm:spPr/>
      <dgm:t>
        <a:bodyPr/>
        <a:lstStyle/>
        <a:p>
          <a:endParaRPr lang="en-US"/>
        </a:p>
      </dgm:t>
    </dgm:pt>
    <dgm:pt modelId="{82D06420-975E-45BF-9C1A-A1D6899BADB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Promote</a:t>
          </a:r>
        </a:p>
      </dgm:t>
    </dgm:pt>
    <dgm:pt modelId="{CC4F7F9B-3F97-4E0F-90EF-0013635F5794}" type="parTrans" cxnId="{D995B863-DFB4-434F-9123-B59C8D51203A}">
      <dgm:prSet/>
      <dgm:spPr/>
      <dgm:t>
        <a:bodyPr/>
        <a:lstStyle/>
        <a:p>
          <a:endParaRPr lang="en-US"/>
        </a:p>
      </dgm:t>
    </dgm:pt>
    <dgm:pt modelId="{0202FE7C-BB12-4441-BB4F-B464D3B91E8E}" type="sibTrans" cxnId="{D995B863-DFB4-434F-9123-B59C8D51203A}">
      <dgm:prSet/>
      <dgm:spPr/>
      <dgm:t>
        <a:bodyPr/>
        <a:lstStyle/>
        <a:p>
          <a:endParaRPr lang="en-US"/>
        </a:p>
      </dgm:t>
    </dgm:pt>
    <dgm:pt modelId="{92E94B5B-C459-4273-857D-935568BF28A7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Sci</a:t>
          </a:r>
          <a:r>
            <a:rPr lang="en-US" dirty="0">
              <a:latin typeface="Franklin Gothic Medium Cond" panose="020B0606030402020204" pitchFamily="34" charset="0"/>
            </a:rPr>
            <a:t>-tech for sustainable use of natural resources</a:t>
          </a:r>
        </a:p>
      </dgm:t>
    </dgm:pt>
    <dgm:pt modelId="{363E535D-4D7A-423E-9970-6A2AF275059B}" type="parTrans" cxnId="{502D0316-6384-482D-ABFF-4BD0D43476B5}">
      <dgm:prSet/>
      <dgm:spPr/>
      <dgm:t>
        <a:bodyPr/>
        <a:lstStyle/>
        <a:p>
          <a:endParaRPr lang="en-US"/>
        </a:p>
      </dgm:t>
    </dgm:pt>
    <dgm:pt modelId="{C6113BFF-4098-49FB-8703-8922D99C62D1}" type="sibTrans" cxnId="{502D0316-6384-482D-ABFF-4BD0D43476B5}">
      <dgm:prSet/>
      <dgm:spPr/>
      <dgm:t>
        <a:bodyPr/>
        <a:lstStyle/>
        <a:p>
          <a:endParaRPr lang="en-US"/>
        </a:p>
      </dgm:t>
    </dgm:pt>
    <dgm:pt modelId="{4DC96654-E36E-4B96-BDA2-5212421D60B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Sustainable tourism – create jobs , preserve culture-environment</a:t>
          </a:r>
        </a:p>
      </dgm:t>
    </dgm:pt>
    <dgm:pt modelId="{56141CFB-E253-4706-9F9D-D0561F601BCC}" type="parTrans" cxnId="{494FA0FB-F7BE-4652-8D9C-D34F584C9224}">
      <dgm:prSet/>
      <dgm:spPr/>
      <dgm:t>
        <a:bodyPr/>
        <a:lstStyle/>
        <a:p>
          <a:endParaRPr lang="en-US"/>
        </a:p>
      </dgm:t>
    </dgm:pt>
    <dgm:pt modelId="{3CFC0F6E-133B-4F87-BFFD-BEC4245A276C}" type="sibTrans" cxnId="{494FA0FB-F7BE-4652-8D9C-D34F584C9224}">
      <dgm:prSet/>
      <dgm:spPr/>
      <dgm:t>
        <a:bodyPr/>
        <a:lstStyle/>
        <a:p>
          <a:endParaRPr lang="en-US"/>
        </a:p>
      </dgm:t>
    </dgm:pt>
    <dgm:pt modelId="{768E3D21-A691-4CDC-A710-7BE55CB1A7C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&gt;30% car increase in next 5 yeas=&gt; must reduce fissile fuel subsidies</a:t>
          </a:r>
        </a:p>
      </dgm:t>
    </dgm:pt>
    <dgm:pt modelId="{18C187B2-92AA-4F61-AD20-6607152572D6}" type="parTrans" cxnId="{C2588D40-9C99-45FB-B2A5-A93203F82187}">
      <dgm:prSet/>
      <dgm:spPr/>
      <dgm:t>
        <a:bodyPr/>
        <a:lstStyle/>
        <a:p>
          <a:endParaRPr lang="en-US"/>
        </a:p>
      </dgm:t>
    </dgm:pt>
    <dgm:pt modelId="{B4E3B6BF-48DA-4660-B201-A7816C500CE9}" type="sibTrans" cxnId="{C2588D40-9C99-45FB-B2A5-A93203F82187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5CBAE-0321-4626-BB9F-031957C7B1CA}" type="pres">
      <dgm:prSet presAssocID="{9041E5BD-3E34-45EA-83BF-4956D62F00B7}" presName="spacer" presStyleCnt="0"/>
      <dgm:spPr/>
    </dgm:pt>
    <dgm:pt modelId="{CDD89DAC-4190-41ED-A362-48FEA1E2F706}" type="pres">
      <dgm:prSet presAssocID="{F45B5F5E-6B5E-4070-B3A6-AFC69E52B2DB}" presName="comp" presStyleCnt="0"/>
      <dgm:spPr/>
    </dgm:pt>
    <dgm:pt modelId="{56849264-4FBC-4258-A2F9-CF6E0C7EC703}" type="pres">
      <dgm:prSet presAssocID="{F45B5F5E-6B5E-4070-B3A6-AFC69E52B2DB}" presName="box" presStyleLbl="node1" presStyleIdx="1" presStyleCnt="3"/>
      <dgm:spPr/>
      <dgm:t>
        <a:bodyPr/>
        <a:lstStyle/>
        <a:p>
          <a:endParaRPr lang="en-US"/>
        </a:p>
      </dgm:t>
    </dgm:pt>
    <dgm:pt modelId="{4CF282AB-FD84-4675-A6DD-6128DA5ADF2C}" type="pres">
      <dgm:prSet presAssocID="{F45B5F5E-6B5E-4070-B3A6-AFC69E52B2DB}" presName="img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C0FD7D6-E5FB-4D0A-862D-64FE77BA09F8}" type="pres">
      <dgm:prSet presAssocID="{F45B5F5E-6B5E-4070-B3A6-AFC69E52B2DB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BA6F7-26FD-443A-8095-C46BFCCA26EA}" type="pres">
      <dgm:prSet presAssocID="{ABD3A29F-4F15-4537-8B39-EAF72E30E2CE}" presName="spacer" presStyleCnt="0"/>
      <dgm:spPr/>
    </dgm:pt>
    <dgm:pt modelId="{161CF147-D9CD-40CE-BFDF-8A671EA525DF}" type="pres">
      <dgm:prSet presAssocID="{82D06420-975E-45BF-9C1A-A1D6899BADB1}" presName="comp" presStyleCnt="0"/>
      <dgm:spPr/>
    </dgm:pt>
    <dgm:pt modelId="{7BC8DD6A-1949-468E-937F-8A3084C6CBDF}" type="pres">
      <dgm:prSet presAssocID="{82D06420-975E-45BF-9C1A-A1D6899BADB1}" presName="box" presStyleLbl="node1" presStyleIdx="2" presStyleCnt="3"/>
      <dgm:spPr/>
      <dgm:t>
        <a:bodyPr/>
        <a:lstStyle/>
        <a:p>
          <a:endParaRPr lang="en-US"/>
        </a:p>
      </dgm:t>
    </dgm:pt>
    <dgm:pt modelId="{0AE7C84E-4301-4DA7-A089-14BFCE65A0EF}" type="pres">
      <dgm:prSet presAssocID="{82D06420-975E-45BF-9C1A-A1D6899BADB1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7CB308E1-FFDE-4193-A49D-6A8FAB7FCBEB}" type="pres">
      <dgm:prSet presAssocID="{82D06420-975E-45BF-9C1A-A1D6899BADB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B0ED92-43E4-48C4-A676-8FE7A7B4DF64}" srcId="{D40B1F98-C397-4513-A10E-BE2C7DFBF6FA}" destId="{D97A553D-A0FF-48AE-BDD3-83B068C96DA6}" srcOrd="1" destOrd="0" parTransId="{D474C968-97AC-48C6-9732-13CBF36889D9}" sibTransId="{19709FE8-AF97-4649-8739-1A170BA7FAB3}"/>
    <dgm:cxn modelId="{BDF22C36-CFA4-4305-BE91-AEB765714FEF}" type="presOf" srcId="{EF5F66DB-7B4F-45C4-A89F-C8C9A4BD5C2C}" destId="{56849264-4FBC-4258-A2F9-CF6E0C7EC703}" srcOrd="0" destOrd="2" presId="urn:microsoft.com/office/officeart/2005/8/layout/vList4"/>
    <dgm:cxn modelId="{C80142BC-8499-4334-8D88-0500B2932B9B}" type="presOf" srcId="{F45B5F5E-6B5E-4070-B3A6-AFC69E52B2DB}" destId="{CC0FD7D6-E5FB-4D0A-862D-64FE77BA09F8}" srcOrd="1" destOrd="0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2E614BDB-2C90-4B3D-8466-2F423E975289}" type="presOf" srcId="{92E94B5B-C459-4273-857D-935568BF28A7}" destId="{7BC8DD6A-1949-468E-937F-8A3084C6CBDF}" srcOrd="0" destOrd="1" presId="urn:microsoft.com/office/officeart/2005/8/layout/vList4"/>
    <dgm:cxn modelId="{245D7E29-2073-4C58-B0A2-768DCD4FE5BC}" type="presOf" srcId="{D97A553D-A0FF-48AE-BDD3-83B068C96DA6}" destId="{56B8E3A7-9D04-4AB6-9E1A-1557F234D344}" srcOrd="0" destOrd="2" presId="urn:microsoft.com/office/officeart/2005/8/layout/vList4"/>
    <dgm:cxn modelId="{58E4D080-31B5-4C66-95A0-0C694B7B6232}" srcId="{D40B1F98-C397-4513-A10E-BE2C7DFBF6FA}" destId="{44CF2CAC-3116-4B70-88E1-2B8A34928BE8}" srcOrd="0" destOrd="0" parTransId="{0730EF04-B861-45F3-A876-241AA8349330}" sibTransId="{A5C078BA-8D78-45A8-96F5-EC119FE7DDA9}"/>
    <dgm:cxn modelId="{913AF73B-694B-47DF-A89C-D964B2E9856F}" type="presOf" srcId="{44CF2CAC-3116-4B70-88E1-2B8A34928BE8}" destId="{56B8E3A7-9D04-4AB6-9E1A-1557F234D344}" srcOrd="0" destOrd="1" presId="urn:microsoft.com/office/officeart/2005/8/layout/vList4"/>
    <dgm:cxn modelId="{A04D82BE-1565-49A5-9492-2B94705E1047}" type="presOf" srcId="{82D06420-975E-45BF-9C1A-A1D6899BADB1}" destId="{7CB308E1-FFDE-4193-A49D-6A8FAB7FCBEB}" srcOrd="1" destOrd="0" presId="urn:microsoft.com/office/officeart/2005/8/layout/vList4"/>
    <dgm:cxn modelId="{4DE11204-C718-4BA1-B127-EE2A995720F5}" srcId="{F45B5F5E-6B5E-4070-B3A6-AFC69E52B2DB}" destId="{EF5F66DB-7B4F-45C4-A89F-C8C9A4BD5C2C}" srcOrd="1" destOrd="0" parTransId="{8EDDC9D9-21FC-4E66-BED6-BABC862809DD}" sibTransId="{92B642DD-E7FF-4016-8C3F-8FD32C8FC093}"/>
    <dgm:cxn modelId="{5A638D5B-1963-407E-8BF4-D6DCE1E2F9D6}" srcId="{13E079F1-7959-4452-BFCC-E14792E98042}" destId="{F45B5F5E-6B5E-4070-B3A6-AFC69E52B2DB}" srcOrd="1" destOrd="0" parTransId="{3AA62664-D25F-43CF-BC37-6E82E6F9DB5B}" sibTransId="{ABD3A29F-4F15-4537-8B39-EAF72E30E2CE}"/>
    <dgm:cxn modelId="{502D0316-6384-482D-ABFF-4BD0D43476B5}" srcId="{82D06420-975E-45BF-9C1A-A1D6899BADB1}" destId="{92E94B5B-C459-4273-857D-935568BF28A7}" srcOrd="0" destOrd="0" parTransId="{363E535D-4D7A-423E-9970-6A2AF275059B}" sibTransId="{C6113BFF-4098-49FB-8703-8922D99C62D1}"/>
    <dgm:cxn modelId="{E461271D-1108-44CC-A483-A086415D334A}" type="presOf" srcId="{42582DBF-95E9-4724-BBD2-7CE4827EC54B}" destId="{CC0FD7D6-E5FB-4D0A-862D-64FE77BA09F8}" srcOrd="1" destOrd="3" presId="urn:microsoft.com/office/officeart/2005/8/layout/vList4"/>
    <dgm:cxn modelId="{D995B863-DFB4-434F-9123-B59C8D51203A}" srcId="{13E079F1-7959-4452-BFCC-E14792E98042}" destId="{82D06420-975E-45BF-9C1A-A1D6899BADB1}" srcOrd="2" destOrd="0" parTransId="{CC4F7F9B-3F97-4E0F-90EF-0013635F5794}" sibTransId="{0202FE7C-BB12-4441-BB4F-B464D3B91E8E}"/>
    <dgm:cxn modelId="{494FA0FB-F7BE-4652-8D9C-D34F584C9224}" srcId="{82D06420-975E-45BF-9C1A-A1D6899BADB1}" destId="{4DC96654-E36E-4B96-BDA2-5212421D60B9}" srcOrd="1" destOrd="0" parTransId="{56141CFB-E253-4706-9F9D-D0561F601BCC}" sibTransId="{3CFC0F6E-133B-4F87-BFFD-BEC4245A276C}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53C2B0CC-E5BB-42FF-BF79-C5FF35E807EB}" type="presOf" srcId="{D97A553D-A0FF-48AE-BDD3-83B068C96DA6}" destId="{6FB89213-F7C6-4BFB-91CA-AC4DA43C88AA}" srcOrd="1" destOrd="2" presId="urn:microsoft.com/office/officeart/2005/8/layout/vList4"/>
    <dgm:cxn modelId="{17F160A8-AEA3-4296-94F4-54473AF50FAF}" type="presOf" srcId="{42582DBF-95E9-4724-BBD2-7CE4827EC54B}" destId="{56849264-4FBC-4258-A2F9-CF6E0C7EC703}" srcOrd="0" destOrd="3" presId="urn:microsoft.com/office/officeart/2005/8/layout/vList4"/>
    <dgm:cxn modelId="{C2588D40-9C99-45FB-B2A5-A93203F82187}" srcId="{F45B5F5E-6B5E-4070-B3A6-AFC69E52B2DB}" destId="{768E3D21-A691-4CDC-A710-7BE55CB1A7CA}" srcOrd="0" destOrd="0" parTransId="{18C187B2-92AA-4F61-AD20-6607152572D6}" sibTransId="{B4E3B6BF-48DA-4660-B201-A7816C500CE9}"/>
    <dgm:cxn modelId="{EABD199F-B967-4751-A596-516FF1C3FA25}" srcId="{F45B5F5E-6B5E-4070-B3A6-AFC69E52B2DB}" destId="{42582DBF-95E9-4724-BBD2-7CE4827EC54B}" srcOrd="2" destOrd="0" parTransId="{1F7F96C7-A43D-404D-B054-C942FA5DCC1B}" sibTransId="{E748EE93-C7D4-4F61-9FC3-24A7A9ECA676}"/>
    <dgm:cxn modelId="{C7B74E09-1D25-4B01-881A-99607E1CB232}" type="presOf" srcId="{4DC96654-E36E-4B96-BDA2-5212421D60B9}" destId="{7CB308E1-FFDE-4193-A49D-6A8FAB7FCBEB}" srcOrd="1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6A44A0EF-5E4A-471F-91CE-F2D438703184}" type="presOf" srcId="{44CF2CAC-3116-4B70-88E1-2B8A34928BE8}" destId="{6FB89213-F7C6-4BFB-91CA-AC4DA43C88AA}" srcOrd="1" destOrd="1" presId="urn:microsoft.com/office/officeart/2005/8/layout/vList4"/>
    <dgm:cxn modelId="{1B83210C-986C-4931-94BA-1DB24AEE564B}" type="presOf" srcId="{768E3D21-A691-4CDC-A710-7BE55CB1A7CA}" destId="{56849264-4FBC-4258-A2F9-CF6E0C7EC703}" srcOrd="0" destOrd="1" presId="urn:microsoft.com/office/officeart/2005/8/layout/vList4"/>
    <dgm:cxn modelId="{5DFE1B33-930B-4AF8-8E12-08C5D1E638E0}" type="presOf" srcId="{82D06420-975E-45BF-9C1A-A1D6899BADB1}" destId="{7BC8DD6A-1949-468E-937F-8A3084C6CBDF}" srcOrd="0" destOrd="0" presId="urn:microsoft.com/office/officeart/2005/8/layout/vList4"/>
    <dgm:cxn modelId="{D922ED6F-F8CF-4C68-B784-36FE11B29CA3}" type="presOf" srcId="{EF5F66DB-7B4F-45C4-A89F-C8C9A4BD5C2C}" destId="{CC0FD7D6-E5FB-4D0A-862D-64FE77BA09F8}" srcOrd="1" destOrd="2" presId="urn:microsoft.com/office/officeart/2005/8/layout/vList4"/>
    <dgm:cxn modelId="{8CA7C73D-D6EB-4EF9-B969-ED3560A70D03}" type="presOf" srcId="{4DC96654-E36E-4B96-BDA2-5212421D60B9}" destId="{7BC8DD6A-1949-468E-937F-8A3084C6CBDF}" srcOrd="0" destOrd="2" presId="urn:microsoft.com/office/officeart/2005/8/layout/vList4"/>
    <dgm:cxn modelId="{46CD346E-EC14-48CE-96AC-6DFB13D9768B}" type="presOf" srcId="{768E3D21-A691-4CDC-A710-7BE55CB1A7CA}" destId="{CC0FD7D6-E5FB-4D0A-862D-64FE77BA09F8}" srcOrd="1" destOrd="1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A40D176D-3D7F-4667-9C1A-AEEF1E4D318F}" type="presOf" srcId="{92E94B5B-C459-4273-857D-935568BF28A7}" destId="{7CB308E1-FFDE-4193-A49D-6A8FAB7FCBEB}" srcOrd="1" destOrd="1" presId="urn:microsoft.com/office/officeart/2005/8/layout/vList4"/>
    <dgm:cxn modelId="{08422DAB-525D-49F5-902B-14D2E4A0FE23}" type="presOf" srcId="{F45B5F5E-6B5E-4070-B3A6-AFC69E52B2DB}" destId="{56849264-4FBC-4258-A2F9-CF6E0C7EC703}" srcOrd="0" destOrd="0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86905F72-D566-4EF6-8536-43DEACBD564A}" type="presParOf" srcId="{3C9BE20C-AF75-4925-B4BA-D3A1E7B5BC70}" destId="{7DC5CBAE-0321-4626-BB9F-031957C7B1CA}" srcOrd="1" destOrd="0" presId="urn:microsoft.com/office/officeart/2005/8/layout/vList4"/>
    <dgm:cxn modelId="{91865F8D-8476-4425-8EBE-11AD50EA489E}" type="presParOf" srcId="{3C9BE20C-AF75-4925-B4BA-D3A1E7B5BC70}" destId="{CDD89DAC-4190-41ED-A362-48FEA1E2F706}" srcOrd="2" destOrd="0" presId="urn:microsoft.com/office/officeart/2005/8/layout/vList4"/>
    <dgm:cxn modelId="{E12753A4-0A30-4269-955F-99948F47D2B5}" type="presParOf" srcId="{CDD89DAC-4190-41ED-A362-48FEA1E2F706}" destId="{56849264-4FBC-4258-A2F9-CF6E0C7EC703}" srcOrd="0" destOrd="0" presId="urn:microsoft.com/office/officeart/2005/8/layout/vList4"/>
    <dgm:cxn modelId="{71B0B276-2111-4C7A-BBF8-D37DEE3AD5D4}" type="presParOf" srcId="{CDD89DAC-4190-41ED-A362-48FEA1E2F706}" destId="{4CF282AB-FD84-4675-A6DD-6128DA5ADF2C}" srcOrd="1" destOrd="0" presId="urn:microsoft.com/office/officeart/2005/8/layout/vList4"/>
    <dgm:cxn modelId="{F55C08C8-A78C-4D6A-9AA3-38E3B2931705}" type="presParOf" srcId="{CDD89DAC-4190-41ED-A362-48FEA1E2F706}" destId="{CC0FD7D6-E5FB-4D0A-862D-64FE77BA09F8}" srcOrd="2" destOrd="0" presId="urn:microsoft.com/office/officeart/2005/8/layout/vList4"/>
    <dgm:cxn modelId="{D613D068-558A-4129-9EC4-F884D4D619DF}" type="presParOf" srcId="{3C9BE20C-AF75-4925-B4BA-D3A1E7B5BC70}" destId="{FBFBA6F7-26FD-443A-8095-C46BFCCA26EA}" srcOrd="3" destOrd="0" presId="urn:microsoft.com/office/officeart/2005/8/layout/vList4"/>
    <dgm:cxn modelId="{ABC85B79-9BFB-446C-A49E-5230CC77BC8E}" type="presParOf" srcId="{3C9BE20C-AF75-4925-B4BA-D3A1E7B5BC70}" destId="{161CF147-D9CD-40CE-BFDF-8A671EA525DF}" srcOrd="4" destOrd="0" presId="urn:microsoft.com/office/officeart/2005/8/layout/vList4"/>
    <dgm:cxn modelId="{2664A9FF-75AF-4072-A827-DC0AF1C437E9}" type="presParOf" srcId="{161CF147-D9CD-40CE-BFDF-8A671EA525DF}" destId="{7BC8DD6A-1949-468E-937F-8A3084C6CBDF}" srcOrd="0" destOrd="0" presId="urn:microsoft.com/office/officeart/2005/8/layout/vList4"/>
    <dgm:cxn modelId="{EB901176-B3B6-4C8A-B484-95B6ED71B48A}" type="presParOf" srcId="{161CF147-D9CD-40CE-BFDF-8A671EA525DF}" destId="{0AE7C84E-4301-4DA7-A089-14BFCE65A0EF}" srcOrd="1" destOrd="0" presId="urn:microsoft.com/office/officeart/2005/8/layout/vList4"/>
    <dgm:cxn modelId="{E8E05BE1-3D38-4631-A2F7-04A0231B8E2B}" type="presParOf" srcId="{161CF147-D9CD-40CE-BFDF-8A671EA525DF}" destId="{7CB308E1-FFDE-4193-A49D-6A8FAB7FCBE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2B0B6D-FC5D-476A-8AB0-CE068B5DC423}" type="doc">
      <dgm:prSet loTypeId="urn:microsoft.com/office/officeart/2005/8/layout/hProcess4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0155F8FE-F604-4266-A37E-C94858B1BB1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1992</a:t>
          </a:r>
        </a:p>
      </dgm:t>
    </dgm:pt>
    <dgm:pt modelId="{93AB9E63-5ABE-4391-B2D4-B95C7DB97C99}" type="parTrans" cxnId="{E45DBDF9-F4EE-4025-8C3C-871CCB831ACF}">
      <dgm:prSet/>
      <dgm:spPr/>
      <dgm:t>
        <a:bodyPr/>
        <a:lstStyle/>
        <a:p>
          <a:endParaRPr lang="en-US"/>
        </a:p>
      </dgm:t>
    </dgm:pt>
    <dgm:pt modelId="{924B139D-185B-4426-8DE3-D93F5BCD94C7}" type="sibTrans" cxnId="{E45DBDF9-F4EE-4025-8C3C-871CCB831ACF}">
      <dgm:prSet/>
      <dgm:spPr/>
      <dgm:t>
        <a:bodyPr/>
        <a:lstStyle/>
        <a:p>
          <a:endParaRPr lang="en-US"/>
        </a:p>
      </dgm:t>
    </dgm:pt>
    <dgm:pt modelId="{2DF607C7-7708-4099-9B36-A1F83F7AFEF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Earth Summit Rio</a:t>
          </a:r>
        </a:p>
      </dgm:t>
    </dgm:pt>
    <dgm:pt modelId="{19822BBC-2928-4B29-9CCC-ED1115E93519}" type="parTrans" cxnId="{5F69A964-68DB-4BC6-9C9B-3763B817BC28}">
      <dgm:prSet/>
      <dgm:spPr/>
      <dgm:t>
        <a:bodyPr/>
        <a:lstStyle/>
        <a:p>
          <a:endParaRPr lang="en-US"/>
        </a:p>
      </dgm:t>
    </dgm:pt>
    <dgm:pt modelId="{97651910-78C4-40A2-8576-38BDEAC1E1CE}" type="sibTrans" cxnId="{5F69A964-68DB-4BC6-9C9B-3763B817BC28}">
      <dgm:prSet/>
      <dgm:spPr/>
      <dgm:t>
        <a:bodyPr/>
        <a:lstStyle/>
        <a:p>
          <a:endParaRPr lang="en-US"/>
        </a:p>
      </dgm:t>
    </dgm:pt>
    <dgm:pt modelId="{8CB3306F-B456-41B6-A7C8-BF97BF9D378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2012</a:t>
          </a:r>
        </a:p>
      </dgm:t>
    </dgm:pt>
    <dgm:pt modelId="{7C9C67B2-C185-41BD-9007-44CA0126F674}" type="parTrans" cxnId="{6B33F4EC-9511-4568-A52A-33E5B9821128}">
      <dgm:prSet/>
      <dgm:spPr/>
      <dgm:t>
        <a:bodyPr/>
        <a:lstStyle/>
        <a:p>
          <a:endParaRPr lang="en-US"/>
        </a:p>
      </dgm:t>
    </dgm:pt>
    <dgm:pt modelId="{510C31B2-7CBC-4D46-8BB1-EEB6790A4BE5}" type="sibTrans" cxnId="{6B33F4EC-9511-4568-A52A-33E5B9821128}">
      <dgm:prSet/>
      <dgm:spPr/>
      <dgm:t>
        <a:bodyPr/>
        <a:lstStyle/>
        <a:p>
          <a:endParaRPr lang="en-US"/>
        </a:p>
      </dgm:t>
    </dgm:pt>
    <dgm:pt modelId="{CCBB0DED-783A-4376-8B92-9C8A1652CCA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Rio+20</a:t>
          </a:r>
        </a:p>
      </dgm:t>
    </dgm:pt>
    <dgm:pt modelId="{E6AB40E6-22C5-436F-83D7-2F88053724C4}" type="parTrans" cxnId="{406EB271-253B-4E85-8AC5-D99BFB045A5C}">
      <dgm:prSet/>
      <dgm:spPr/>
      <dgm:t>
        <a:bodyPr/>
        <a:lstStyle/>
        <a:p>
          <a:endParaRPr lang="en-US"/>
        </a:p>
      </dgm:t>
    </dgm:pt>
    <dgm:pt modelId="{D9CA62C5-CBB5-4DD7-BF86-7562B51D15CA}" type="sibTrans" cxnId="{406EB271-253B-4E85-8AC5-D99BFB045A5C}">
      <dgm:prSet/>
      <dgm:spPr/>
      <dgm:t>
        <a:bodyPr/>
        <a:lstStyle/>
        <a:p>
          <a:endParaRPr lang="en-US"/>
        </a:p>
      </dgm:t>
    </dgm:pt>
    <dgm:pt modelId="{21934078-C6B4-46AF-BDA0-0E4E94BF491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2015, Sep</a:t>
          </a:r>
        </a:p>
      </dgm:t>
    </dgm:pt>
    <dgm:pt modelId="{6A742853-8C26-456F-9EA6-FE52059C657E}" type="parTrans" cxnId="{0F304523-D057-4D99-BDF0-3B18E5DF72D9}">
      <dgm:prSet/>
      <dgm:spPr/>
      <dgm:t>
        <a:bodyPr/>
        <a:lstStyle/>
        <a:p>
          <a:endParaRPr lang="en-US"/>
        </a:p>
      </dgm:t>
    </dgm:pt>
    <dgm:pt modelId="{71F9C5B9-BABB-4E98-826B-98EC9E89FB5E}" type="sibTrans" cxnId="{0F304523-D057-4D99-BDF0-3B18E5DF72D9}">
      <dgm:prSet/>
      <dgm:spPr/>
      <dgm:t>
        <a:bodyPr/>
        <a:lstStyle/>
        <a:p>
          <a:endParaRPr lang="en-US"/>
        </a:p>
      </dgm:t>
    </dgm:pt>
    <dgm:pt modelId="{ACDC7355-B830-4F05-A050-BA0135DD368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17 SDG adopted</a:t>
          </a:r>
        </a:p>
      </dgm:t>
    </dgm:pt>
    <dgm:pt modelId="{035C4206-CADC-43F7-9376-2293496E3C44}" type="parTrans" cxnId="{830D53E9-ED01-4179-AC55-5199D4C2303B}">
      <dgm:prSet/>
      <dgm:spPr/>
      <dgm:t>
        <a:bodyPr/>
        <a:lstStyle/>
        <a:p>
          <a:endParaRPr lang="en-US"/>
        </a:p>
      </dgm:t>
    </dgm:pt>
    <dgm:pt modelId="{868CA5E9-D91F-4A83-A0BD-346E5A6D4B70}" type="sibTrans" cxnId="{830D53E9-ED01-4179-AC55-5199D4C2303B}">
      <dgm:prSet/>
      <dgm:spPr/>
      <dgm:t>
        <a:bodyPr/>
        <a:lstStyle/>
        <a:p>
          <a:endParaRPr lang="en-US"/>
        </a:p>
      </dgm:t>
    </dgm:pt>
    <dgm:pt modelId="{F8C0E8D7-3226-447F-AC84-6103E749B30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2030</a:t>
          </a:r>
        </a:p>
      </dgm:t>
    </dgm:pt>
    <dgm:pt modelId="{3CB3527E-0C86-4775-A59F-24DD968F78C7}" type="parTrans" cxnId="{CBF5C3C3-EE73-4165-B3CA-0B896ECE8A31}">
      <dgm:prSet/>
      <dgm:spPr/>
      <dgm:t>
        <a:bodyPr/>
        <a:lstStyle/>
        <a:p>
          <a:endParaRPr lang="en-US"/>
        </a:p>
      </dgm:t>
    </dgm:pt>
    <dgm:pt modelId="{10513798-77DF-4D03-9E62-6E7BF685669D}" type="sibTrans" cxnId="{CBF5C3C3-EE73-4165-B3CA-0B896ECE8A31}">
      <dgm:prSet/>
      <dgm:spPr/>
      <dgm:t>
        <a:bodyPr/>
        <a:lstStyle/>
        <a:p>
          <a:endParaRPr lang="en-US"/>
        </a:p>
      </dgm:t>
    </dgm:pt>
    <dgm:pt modelId="{AB6440ED-61CB-4A05-A6C1-06F1D5F7A2C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SDG Deadline</a:t>
          </a:r>
        </a:p>
      </dgm:t>
    </dgm:pt>
    <dgm:pt modelId="{E551B4CC-3ACB-462E-B69C-14DFF32344BA}" type="parTrans" cxnId="{031995F1-DF5A-45BE-9E07-995D2BED1639}">
      <dgm:prSet/>
      <dgm:spPr/>
      <dgm:t>
        <a:bodyPr/>
        <a:lstStyle/>
        <a:p>
          <a:endParaRPr lang="en-US"/>
        </a:p>
      </dgm:t>
    </dgm:pt>
    <dgm:pt modelId="{9DA5DCD3-BBFA-4017-9520-01BC50FEEEBC}" type="sibTrans" cxnId="{031995F1-DF5A-45BE-9E07-995D2BED1639}">
      <dgm:prSet/>
      <dgm:spPr/>
      <dgm:t>
        <a:bodyPr/>
        <a:lstStyle/>
        <a:p>
          <a:endParaRPr lang="en-US"/>
        </a:p>
      </dgm:t>
    </dgm:pt>
    <dgm:pt modelId="{EE6672E4-9422-4C3D-ABC8-E588C3CF6FF0}" type="pres">
      <dgm:prSet presAssocID="{FA2B0B6D-FC5D-476A-8AB0-CE068B5DC42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2F1AB5-47B4-41C6-A02A-93A99B036B23}" type="pres">
      <dgm:prSet presAssocID="{FA2B0B6D-FC5D-476A-8AB0-CE068B5DC423}" presName="tSp" presStyleCnt="0"/>
      <dgm:spPr/>
    </dgm:pt>
    <dgm:pt modelId="{DDC88DAF-B4B7-448B-A092-DE1EAF6BB015}" type="pres">
      <dgm:prSet presAssocID="{FA2B0B6D-FC5D-476A-8AB0-CE068B5DC423}" presName="bSp" presStyleCnt="0"/>
      <dgm:spPr/>
    </dgm:pt>
    <dgm:pt modelId="{4E29A80E-DFE9-4F3E-97FD-C47BE080B6BB}" type="pres">
      <dgm:prSet presAssocID="{FA2B0B6D-FC5D-476A-8AB0-CE068B5DC423}" presName="process" presStyleCnt="0"/>
      <dgm:spPr/>
    </dgm:pt>
    <dgm:pt modelId="{82F95431-D77D-4989-A410-C21830A22281}" type="pres">
      <dgm:prSet presAssocID="{0155F8FE-F604-4266-A37E-C94858B1BB1E}" presName="composite1" presStyleCnt="0"/>
      <dgm:spPr/>
    </dgm:pt>
    <dgm:pt modelId="{E867116A-DC14-4100-AE70-9A4C2FF83919}" type="pres">
      <dgm:prSet presAssocID="{0155F8FE-F604-4266-A37E-C94858B1BB1E}" presName="dummyNode1" presStyleLbl="node1" presStyleIdx="0" presStyleCnt="4"/>
      <dgm:spPr/>
    </dgm:pt>
    <dgm:pt modelId="{CB5C88F3-840A-402E-A53C-6F0321895C19}" type="pres">
      <dgm:prSet presAssocID="{0155F8FE-F604-4266-A37E-C94858B1BB1E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E18B2F-A7B8-4735-9570-5FE220EDB69E}" type="pres">
      <dgm:prSet presAssocID="{0155F8FE-F604-4266-A37E-C94858B1BB1E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7BC64-B996-4A38-9752-CD22F570DED1}" type="pres">
      <dgm:prSet presAssocID="{0155F8FE-F604-4266-A37E-C94858B1BB1E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061DE-D89B-497E-A353-2CE2E3FEDCD8}" type="pres">
      <dgm:prSet presAssocID="{0155F8FE-F604-4266-A37E-C94858B1BB1E}" presName="connSite1" presStyleCnt="0"/>
      <dgm:spPr/>
    </dgm:pt>
    <dgm:pt modelId="{12EBD2B5-0A6C-4D0A-8668-3B31E902F2A7}" type="pres">
      <dgm:prSet presAssocID="{924B139D-185B-4426-8DE3-D93F5BCD94C7}" presName="Name9" presStyleLbl="sibTrans2D1" presStyleIdx="0" presStyleCnt="3"/>
      <dgm:spPr/>
      <dgm:t>
        <a:bodyPr/>
        <a:lstStyle/>
        <a:p>
          <a:endParaRPr lang="en-US"/>
        </a:p>
      </dgm:t>
    </dgm:pt>
    <dgm:pt modelId="{38993F7D-4D07-4626-97D1-AFDF2079A969}" type="pres">
      <dgm:prSet presAssocID="{8CB3306F-B456-41B6-A7C8-BF97BF9D3786}" presName="composite2" presStyleCnt="0"/>
      <dgm:spPr/>
    </dgm:pt>
    <dgm:pt modelId="{5501D2B3-8239-4474-92E1-8B75519D5068}" type="pres">
      <dgm:prSet presAssocID="{8CB3306F-B456-41B6-A7C8-BF97BF9D3786}" presName="dummyNode2" presStyleLbl="node1" presStyleIdx="0" presStyleCnt="4"/>
      <dgm:spPr/>
    </dgm:pt>
    <dgm:pt modelId="{2ADA7A28-0C66-4B0F-85AA-2E9B7DCCA77E}" type="pres">
      <dgm:prSet presAssocID="{8CB3306F-B456-41B6-A7C8-BF97BF9D3786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E75B39-E992-486A-B56A-65B9FDE34A91}" type="pres">
      <dgm:prSet presAssocID="{8CB3306F-B456-41B6-A7C8-BF97BF9D3786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80644B-250B-4609-9404-038394E03419}" type="pres">
      <dgm:prSet presAssocID="{8CB3306F-B456-41B6-A7C8-BF97BF9D3786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0CA017-2DB9-4868-8A6C-4BFF2C67BE68}" type="pres">
      <dgm:prSet presAssocID="{8CB3306F-B456-41B6-A7C8-BF97BF9D3786}" presName="connSite2" presStyleCnt="0"/>
      <dgm:spPr/>
    </dgm:pt>
    <dgm:pt modelId="{CE5479AE-8987-4929-9716-BF3969BE1751}" type="pres">
      <dgm:prSet presAssocID="{510C31B2-7CBC-4D46-8BB1-EEB6790A4BE5}" presName="Name18" presStyleLbl="sibTrans2D1" presStyleIdx="1" presStyleCnt="3"/>
      <dgm:spPr/>
      <dgm:t>
        <a:bodyPr/>
        <a:lstStyle/>
        <a:p>
          <a:endParaRPr lang="en-US"/>
        </a:p>
      </dgm:t>
    </dgm:pt>
    <dgm:pt modelId="{30B569C7-E968-4A4E-A772-AB21B3EC6184}" type="pres">
      <dgm:prSet presAssocID="{21934078-C6B4-46AF-BDA0-0E4E94BF4914}" presName="composite1" presStyleCnt="0"/>
      <dgm:spPr/>
    </dgm:pt>
    <dgm:pt modelId="{24D7B731-3317-4D2A-92A4-D99999278354}" type="pres">
      <dgm:prSet presAssocID="{21934078-C6B4-46AF-BDA0-0E4E94BF4914}" presName="dummyNode1" presStyleLbl="node1" presStyleIdx="1" presStyleCnt="4"/>
      <dgm:spPr/>
    </dgm:pt>
    <dgm:pt modelId="{CA2E715F-DF7C-4087-BFE6-CC65E3F3B181}" type="pres">
      <dgm:prSet presAssocID="{21934078-C6B4-46AF-BDA0-0E4E94BF4914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3655EE-70CF-4BAC-A61E-66F865D00268}" type="pres">
      <dgm:prSet presAssocID="{21934078-C6B4-46AF-BDA0-0E4E94BF4914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7A971-E9E6-44F8-92A1-97D593BA3BA9}" type="pres">
      <dgm:prSet presAssocID="{21934078-C6B4-46AF-BDA0-0E4E94BF4914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D1BF0-E6A3-4B6C-82F9-DD8775D425AC}" type="pres">
      <dgm:prSet presAssocID="{21934078-C6B4-46AF-BDA0-0E4E94BF4914}" presName="connSite1" presStyleCnt="0"/>
      <dgm:spPr/>
    </dgm:pt>
    <dgm:pt modelId="{CBEEED25-FB2A-4156-88BE-916D1E6626B5}" type="pres">
      <dgm:prSet presAssocID="{71F9C5B9-BABB-4E98-826B-98EC9E89FB5E}" presName="Name9" presStyleLbl="sibTrans2D1" presStyleIdx="2" presStyleCnt="3"/>
      <dgm:spPr/>
      <dgm:t>
        <a:bodyPr/>
        <a:lstStyle/>
        <a:p>
          <a:endParaRPr lang="en-US"/>
        </a:p>
      </dgm:t>
    </dgm:pt>
    <dgm:pt modelId="{4D54C245-15C5-4844-9AAA-01AEE522195F}" type="pres">
      <dgm:prSet presAssocID="{F8C0E8D7-3226-447F-AC84-6103E749B30F}" presName="composite2" presStyleCnt="0"/>
      <dgm:spPr/>
    </dgm:pt>
    <dgm:pt modelId="{D8ABF532-AA60-4D04-9C53-505ADA7B55D7}" type="pres">
      <dgm:prSet presAssocID="{F8C0E8D7-3226-447F-AC84-6103E749B30F}" presName="dummyNode2" presStyleLbl="node1" presStyleIdx="2" presStyleCnt="4"/>
      <dgm:spPr/>
    </dgm:pt>
    <dgm:pt modelId="{1FB4A250-91BB-4EEF-AFB0-F0EE6F751E99}" type="pres">
      <dgm:prSet presAssocID="{F8C0E8D7-3226-447F-AC84-6103E749B30F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1D48AB-E575-4214-BB5E-23A0332C2B69}" type="pres">
      <dgm:prSet presAssocID="{F8C0E8D7-3226-447F-AC84-6103E749B30F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151778-05AA-437D-BE50-A8CA2E83EB62}" type="pres">
      <dgm:prSet presAssocID="{F8C0E8D7-3226-447F-AC84-6103E749B30F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1ABA0B-6C1B-4214-B134-C8D3AFA2BA3B}" type="pres">
      <dgm:prSet presAssocID="{F8C0E8D7-3226-447F-AC84-6103E749B30F}" presName="connSite2" presStyleCnt="0"/>
      <dgm:spPr/>
    </dgm:pt>
  </dgm:ptLst>
  <dgm:cxnLst>
    <dgm:cxn modelId="{DFE1C9FF-A6C6-4824-A553-1A047C6FB3DA}" type="presOf" srcId="{2DF607C7-7708-4099-9B36-A1F83F7AFEF7}" destId="{17E18B2F-A7B8-4735-9570-5FE220EDB69E}" srcOrd="1" destOrd="0" presId="urn:microsoft.com/office/officeart/2005/8/layout/hProcess4"/>
    <dgm:cxn modelId="{FCD6C5C6-9443-43EF-A4BE-F3ABE09C6344}" type="presOf" srcId="{ACDC7355-B830-4F05-A050-BA0135DD3684}" destId="{CA2E715F-DF7C-4087-BFE6-CC65E3F3B181}" srcOrd="0" destOrd="0" presId="urn:microsoft.com/office/officeart/2005/8/layout/hProcess4"/>
    <dgm:cxn modelId="{CBF5C3C3-EE73-4165-B3CA-0B896ECE8A31}" srcId="{FA2B0B6D-FC5D-476A-8AB0-CE068B5DC423}" destId="{F8C0E8D7-3226-447F-AC84-6103E749B30F}" srcOrd="3" destOrd="0" parTransId="{3CB3527E-0C86-4775-A59F-24DD968F78C7}" sibTransId="{10513798-77DF-4D03-9E62-6E7BF685669D}"/>
    <dgm:cxn modelId="{830D53E9-ED01-4179-AC55-5199D4C2303B}" srcId="{21934078-C6B4-46AF-BDA0-0E4E94BF4914}" destId="{ACDC7355-B830-4F05-A050-BA0135DD3684}" srcOrd="0" destOrd="0" parTransId="{035C4206-CADC-43F7-9376-2293496E3C44}" sibTransId="{868CA5E9-D91F-4A83-A0BD-346E5A6D4B70}"/>
    <dgm:cxn modelId="{031995F1-DF5A-45BE-9E07-995D2BED1639}" srcId="{F8C0E8D7-3226-447F-AC84-6103E749B30F}" destId="{AB6440ED-61CB-4A05-A6C1-06F1D5F7A2CD}" srcOrd="0" destOrd="0" parTransId="{E551B4CC-3ACB-462E-B69C-14DFF32344BA}" sibTransId="{9DA5DCD3-BBFA-4017-9520-01BC50FEEEBC}"/>
    <dgm:cxn modelId="{E45DBDF9-F4EE-4025-8C3C-871CCB831ACF}" srcId="{FA2B0B6D-FC5D-476A-8AB0-CE068B5DC423}" destId="{0155F8FE-F604-4266-A37E-C94858B1BB1E}" srcOrd="0" destOrd="0" parTransId="{93AB9E63-5ABE-4391-B2D4-B95C7DB97C99}" sibTransId="{924B139D-185B-4426-8DE3-D93F5BCD94C7}"/>
    <dgm:cxn modelId="{DB0B369A-A402-4328-B6A5-8CB554834CC7}" type="presOf" srcId="{71F9C5B9-BABB-4E98-826B-98EC9E89FB5E}" destId="{CBEEED25-FB2A-4156-88BE-916D1E6626B5}" srcOrd="0" destOrd="0" presId="urn:microsoft.com/office/officeart/2005/8/layout/hProcess4"/>
    <dgm:cxn modelId="{F9200CE6-B74E-4028-BC82-5FE7D8CA410D}" type="presOf" srcId="{0155F8FE-F604-4266-A37E-C94858B1BB1E}" destId="{CC17BC64-B996-4A38-9752-CD22F570DED1}" srcOrd="0" destOrd="0" presId="urn:microsoft.com/office/officeart/2005/8/layout/hProcess4"/>
    <dgm:cxn modelId="{406EB271-253B-4E85-8AC5-D99BFB045A5C}" srcId="{8CB3306F-B456-41B6-A7C8-BF97BF9D3786}" destId="{CCBB0DED-783A-4376-8B92-9C8A1652CCA4}" srcOrd="0" destOrd="0" parTransId="{E6AB40E6-22C5-436F-83D7-2F88053724C4}" sibTransId="{D9CA62C5-CBB5-4DD7-BF86-7562B51D15CA}"/>
    <dgm:cxn modelId="{2031590F-48DE-47C5-A7FA-6D29A65B93FD}" type="presOf" srcId="{AB6440ED-61CB-4A05-A6C1-06F1D5F7A2CD}" destId="{AF1D48AB-E575-4214-BB5E-23A0332C2B69}" srcOrd="1" destOrd="0" presId="urn:microsoft.com/office/officeart/2005/8/layout/hProcess4"/>
    <dgm:cxn modelId="{7BEF0D89-23A2-45C4-8EB0-B0DEB648318C}" type="presOf" srcId="{FA2B0B6D-FC5D-476A-8AB0-CE068B5DC423}" destId="{EE6672E4-9422-4C3D-ABC8-E588C3CF6FF0}" srcOrd="0" destOrd="0" presId="urn:microsoft.com/office/officeart/2005/8/layout/hProcess4"/>
    <dgm:cxn modelId="{6B47D42D-2B87-412F-80AF-DBD368FFDC40}" type="presOf" srcId="{8CB3306F-B456-41B6-A7C8-BF97BF9D3786}" destId="{4380644B-250B-4609-9404-038394E03419}" srcOrd="0" destOrd="0" presId="urn:microsoft.com/office/officeart/2005/8/layout/hProcess4"/>
    <dgm:cxn modelId="{20D9AB29-263E-4FB9-97AD-A9E1A211CAD7}" type="presOf" srcId="{510C31B2-7CBC-4D46-8BB1-EEB6790A4BE5}" destId="{CE5479AE-8987-4929-9716-BF3969BE1751}" srcOrd="0" destOrd="0" presId="urn:microsoft.com/office/officeart/2005/8/layout/hProcess4"/>
    <dgm:cxn modelId="{C8891192-EEF8-4427-95A6-477C91286462}" type="presOf" srcId="{AB6440ED-61CB-4A05-A6C1-06F1D5F7A2CD}" destId="{1FB4A250-91BB-4EEF-AFB0-F0EE6F751E99}" srcOrd="0" destOrd="0" presId="urn:microsoft.com/office/officeart/2005/8/layout/hProcess4"/>
    <dgm:cxn modelId="{0F304523-D057-4D99-BDF0-3B18E5DF72D9}" srcId="{FA2B0B6D-FC5D-476A-8AB0-CE068B5DC423}" destId="{21934078-C6B4-46AF-BDA0-0E4E94BF4914}" srcOrd="2" destOrd="0" parTransId="{6A742853-8C26-456F-9EA6-FE52059C657E}" sibTransId="{71F9C5B9-BABB-4E98-826B-98EC9E89FB5E}"/>
    <dgm:cxn modelId="{FD004819-A956-4538-A986-DCB1660D6B74}" type="presOf" srcId="{F8C0E8D7-3226-447F-AC84-6103E749B30F}" destId="{00151778-05AA-437D-BE50-A8CA2E83EB62}" srcOrd="0" destOrd="0" presId="urn:microsoft.com/office/officeart/2005/8/layout/hProcess4"/>
    <dgm:cxn modelId="{1A6A8329-2042-4F14-8E83-1C1AEDD0C487}" type="presOf" srcId="{21934078-C6B4-46AF-BDA0-0E4E94BF4914}" destId="{F2B7A971-E9E6-44F8-92A1-97D593BA3BA9}" srcOrd="0" destOrd="0" presId="urn:microsoft.com/office/officeart/2005/8/layout/hProcess4"/>
    <dgm:cxn modelId="{6B33F4EC-9511-4568-A52A-33E5B9821128}" srcId="{FA2B0B6D-FC5D-476A-8AB0-CE068B5DC423}" destId="{8CB3306F-B456-41B6-A7C8-BF97BF9D3786}" srcOrd="1" destOrd="0" parTransId="{7C9C67B2-C185-41BD-9007-44CA0126F674}" sibTransId="{510C31B2-7CBC-4D46-8BB1-EEB6790A4BE5}"/>
    <dgm:cxn modelId="{19FE56F5-A28D-4527-8D15-9934F93C5BF0}" type="presOf" srcId="{ACDC7355-B830-4F05-A050-BA0135DD3684}" destId="{263655EE-70CF-4BAC-A61E-66F865D00268}" srcOrd="1" destOrd="0" presId="urn:microsoft.com/office/officeart/2005/8/layout/hProcess4"/>
    <dgm:cxn modelId="{5F69A964-68DB-4BC6-9C9B-3763B817BC28}" srcId="{0155F8FE-F604-4266-A37E-C94858B1BB1E}" destId="{2DF607C7-7708-4099-9B36-A1F83F7AFEF7}" srcOrd="0" destOrd="0" parTransId="{19822BBC-2928-4B29-9CCC-ED1115E93519}" sibTransId="{97651910-78C4-40A2-8576-38BDEAC1E1CE}"/>
    <dgm:cxn modelId="{2553CAC4-AB37-41D1-ACCF-8E964D610F7C}" type="presOf" srcId="{924B139D-185B-4426-8DE3-D93F5BCD94C7}" destId="{12EBD2B5-0A6C-4D0A-8668-3B31E902F2A7}" srcOrd="0" destOrd="0" presId="urn:microsoft.com/office/officeart/2005/8/layout/hProcess4"/>
    <dgm:cxn modelId="{8712F98F-9D38-4B2B-985F-529426877253}" type="presOf" srcId="{2DF607C7-7708-4099-9B36-A1F83F7AFEF7}" destId="{CB5C88F3-840A-402E-A53C-6F0321895C19}" srcOrd="0" destOrd="0" presId="urn:microsoft.com/office/officeart/2005/8/layout/hProcess4"/>
    <dgm:cxn modelId="{95581CFD-D479-43D6-ACE0-0C35392C0D4D}" type="presOf" srcId="{CCBB0DED-783A-4376-8B92-9C8A1652CCA4}" destId="{99E75B39-E992-486A-B56A-65B9FDE34A91}" srcOrd="1" destOrd="0" presId="urn:microsoft.com/office/officeart/2005/8/layout/hProcess4"/>
    <dgm:cxn modelId="{6DB23706-1644-4A7B-8C22-4E98DEB9D251}" type="presOf" srcId="{CCBB0DED-783A-4376-8B92-9C8A1652CCA4}" destId="{2ADA7A28-0C66-4B0F-85AA-2E9B7DCCA77E}" srcOrd="0" destOrd="0" presId="urn:microsoft.com/office/officeart/2005/8/layout/hProcess4"/>
    <dgm:cxn modelId="{30C12B93-9F31-4AB7-BA82-1FC14FEF31F4}" type="presParOf" srcId="{EE6672E4-9422-4C3D-ABC8-E588C3CF6FF0}" destId="{DA2F1AB5-47B4-41C6-A02A-93A99B036B23}" srcOrd="0" destOrd="0" presId="urn:microsoft.com/office/officeart/2005/8/layout/hProcess4"/>
    <dgm:cxn modelId="{D0131F2E-FFBE-4F0B-81A4-DCF3A29B0A28}" type="presParOf" srcId="{EE6672E4-9422-4C3D-ABC8-E588C3CF6FF0}" destId="{DDC88DAF-B4B7-448B-A092-DE1EAF6BB015}" srcOrd="1" destOrd="0" presId="urn:microsoft.com/office/officeart/2005/8/layout/hProcess4"/>
    <dgm:cxn modelId="{37EE0C40-E091-4633-AD20-B8B11CBA02A1}" type="presParOf" srcId="{EE6672E4-9422-4C3D-ABC8-E588C3CF6FF0}" destId="{4E29A80E-DFE9-4F3E-97FD-C47BE080B6BB}" srcOrd="2" destOrd="0" presId="urn:microsoft.com/office/officeart/2005/8/layout/hProcess4"/>
    <dgm:cxn modelId="{47E2DDBC-065A-407B-A8A5-EEF34E107E16}" type="presParOf" srcId="{4E29A80E-DFE9-4F3E-97FD-C47BE080B6BB}" destId="{82F95431-D77D-4989-A410-C21830A22281}" srcOrd="0" destOrd="0" presId="urn:microsoft.com/office/officeart/2005/8/layout/hProcess4"/>
    <dgm:cxn modelId="{2F9DA392-23CC-46BC-B8DA-DEB5EA60BBC2}" type="presParOf" srcId="{82F95431-D77D-4989-A410-C21830A22281}" destId="{E867116A-DC14-4100-AE70-9A4C2FF83919}" srcOrd="0" destOrd="0" presId="urn:microsoft.com/office/officeart/2005/8/layout/hProcess4"/>
    <dgm:cxn modelId="{B3C1DAB0-31A7-4B9A-AA25-07D9F50AD68A}" type="presParOf" srcId="{82F95431-D77D-4989-A410-C21830A22281}" destId="{CB5C88F3-840A-402E-A53C-6F0321895C19}" srcOrd="1" destOrd="0" presId="urn:microsoft.com/office/officeart/2005/8/layout/hProcess4"/>
    <dgm:cxn modelId="{9EBD4A8F-7A17-48C3-934B-EA5AD9019533}" type="presParOf" srcId="{82F95431-D77D-4989-A410-C21830A22281}" destId="{17E18B2F-A7B8-4735-9570-5FE220EDB69E}" srcOrd="2" destOrd="0" presId="urn:microsoft.com/office/officeart/2005/8/layout/hProcess4"/>
    <dgm:cxn modelId="{84FBCCAF-F860-46E5-8AFE-92DE77594449}" type="presParOf" srcId="{82F95431-D77D-4989-A410-C21830A22281}" destId="{CC17BC64-B996-4A38-9752-CD22F570DED1}" srcOrd="3" destOrd="0" presId="urn:microsoft.com/office/officeart/2005/8/layout/hProcess4"/>
    <dgm:cxn modelId="{D004BEFB-FB50-4AF0-9D89-BB670C55899A}" type="presParOf" srcId="{82F95431-D77D-4989-A410-C21830A22281}" destId="{A27061DE-D89B-497E-A353-2CE2E3FEDCD8}" srcOrd="4" destOrd="0" presId="urn:microsoft.com/office/officeart/2005/8/layout/hProcess4"/>
    <dgm:cxn modelId="{9E2F60C2-38AA-4F24-8CF5-70CBFDC41059}" type="presParOf" srcId="{4E29A80E-DFE9-4F3E-97FD-C47BE080B6BB}" destId="{12EBD2B5-0A6C-4D0A-8668-3B31E902F2A7}" srcOrd="1" destOrd="0" presId="urn:microsoft.com/office/officeart/2005/8/layout/hProcess4"/>
    <dgm:cxn modelId="{4BDF4D5C-9F54-45C2-8A5C-D60B67AD1C96}" type="presParOf" srcId="{4E29A80E-DFE9-4F3E-97FD-C47BE080B6BB}" destId="{38993F7D-4D07-4626-97D1-AFDF2079A969}" srcOrd="2" destOrd="0" presId="urn:microsoft.com/office/officeart/2005/8/layout/hProcess4"/>
    <dgm:cxn modelId="{42423252-2B12-4EB7-B18F-0AEF64940DF2}" type="presParOf" srcId="{38993F7D-4D07-4626-97D1-AFDF2079A969}" destId="{5501D2B3-8239-4474-92E1-8B75519D5068}" srcOrd="0" destOrd="0" presId="urn:microsoft.com/office/officeart/2005/8/layout/hProcess4"/>
    <dgm:cxn modelId="{2CC9754F-DF66-4261-A68B-AE4D9F831E00}" type="presParOf" srcId="{38993F7D-4D07-4626-97D1-AFDF2079A969}" destId="{2ADA7A28-0C66-4B0F-85AA-2E9B7DCCA77E}" srcOrd="1" destOrd="0" presId="urn:microsoft.com/office/officeart/2005/8/layout/hProcess4"/>
    <dgm:cxn modelId="{A37D2111-E269-4E42-A116-4C4C4F351A5A}" type="presParOf" srcId="{38993F7D-4D07-4626-97D1-AFDF2079A969}" destId="{99E75B39-E992-486A-B56A-65B9FDE34A91}" srcOrd="2" destOrd="0" presId="urn:microsoft.com/office/officeart/2005/8/layout/hProcess4"/>
    <dgm:cxn modelId="{D2082F47-B399-4817-96A2-23B4992D2246}" type="presParOf" srcId="{38993F7D-4D07-4626-97D1-AFDF2079A969}" destId="{4380644B-250B-4609-9404-038394E03419}" srcOrd="3" destOrd="0" presId="urn:microsoft.com/office/officeart/2005/8/layout/hProcess4"/>
    <dgm:cxn modelId="{07796E4A-6485-4C84-802F-8E3D3E95E858}" type="presParOf" srcId="{38993F7D-4D07-4626-97D1-AFDF2079A969}" destId="{B30CA017-2DB9-4868-8A6C-4BFF2C67BE68}" srcOrd="4" destOrd="0" presId="urn:microsoft.com/office/officeart/2005/8/layout/hProcess4"/>
    <dgm:cxn modelId="{03D9812F-6830-4134-B28A-E00B0AABD8A4}" type="presParOf" srcId="{4E29A80E-DFE9-4F3E-97FD-C47BE080B6BB}" destId="{CE5479AE-8987-4929-9716-BF3969BE1751}" srcOrd="3" destOrd="0" presId="urn:microsoft.com/office/officeart/2005/8/layout/hProcess4"/>
    <dgm:cxn modelId="{99415F75-5A9D-4ABF-891C-0BF68FFAFECC}" type="presParOf" srcId="{4E29A80E-DFE9-4F3E-97FD-C47BE080B6BB}" destId="{30B569C7-E968-4A4E-A772-AB21B3EC6184}" srcOrd="4" destOrd="0" presId="urn:microsoft.com/office/officeart/2005/8/layout/hProcess4"/>
    <dgm:cxn modelId="{3E7AC88E-468A-44C7-A844-31C61BA841DA}" type="presParOf" srcId="{30B569C7-E968-4A4E-A772-AB21B3EC6184}" destId="{24D7B731-3317-4D2A-92A4-D99999278354}" srcOrd="0" destOrd="0" presId="urn:microsoft.com/office/officeart/2005/8/layout/hProcess4"/>
    <dgm:cxn modelId="{AAB2D8BE-2442-4D8A-AEDC-6B01C1D77739}" type="presParOf" srcId="{30B569C7-E968-4A4E-A772-AB21B3EC6184}" destId="{CA2E715F-DF7C-4087-BFE6-CC65E3F3B181}" srcOrd="1" destOrd="0" presId="urn:microsoft.com/office/officeart/2005/8/layout/hProcess4"/>
    <dgm:cxn modelId="{B690041B-9B96-4794-B399-BBC0566DCA4C}" type="presParOf" srcId="{30B569C7-E968-4A4E-A772-AB21B3EC6184}" destId="{263655EE-70CF-4BAC-A61E-66F865D00268}" srcOrd="2" destOrd="0" presId="urn:microsoft.com/office/officeart/2005/8/layout/hProcess4"/>
    <dgm:cxn modelId="{5FF8FD12-F00B-4E7A-88A0-F03A30AF5027}" type="presParOf" srcId="{30B569C7-E968-4A4E-A772-AB21B3EC6184}" destId="{F2B7A971-E9E6-44F8-92A1-97D593BA3BA9}" srcOrd="3" destOrd="0" presId="urn:microsoft.com/office/officeart/2005/8/layout/hProcess4"/>
    <dgm:cxn modelId="{D1289D3D-7DF7-4E71-B628-F386D3548DB1}" type="presParOf" srcId="{30B569C7-E968-4A4E-A772-AB21B3EC6184}" destId="{D15D1BF0-E6A3-4B6C-82F9-DD8775D425AC}" srcOrd="4" destOrd="0" presId="urn:microsoft.com/office/officeart/2005/8/layout/hProcess4"/>
    <dgm:cxn modelId="{5A533E4B-C42C-452D-A433-DAAFD63E1B87}" type="presParOf" srcId="{4E29A80E-DFE9-4F3E-97FD-C47BE080B6BB}" destId="{CBEEED25-FB2A-4156-88BE-916D1E6626B5}" srcOrd="5" destOrd="0" presId="urn:microsoft.com/office/officeart/2005/8/layout/hProcess4"/>
    <dgm:cxn modelId="{6B6700A6-4226-41BE-9CFB-A64D401A1F05}" type="presParOf" srcId="{4E29A80E-DFE9-4F3E-97FD-C47BE080B6BB}" destId="{4D54C245-15C5-4844-9AAA-01AEE522195F}" srcOrd="6" destOrd="0" presId="urn:microsoft.com/office/officeart/2005/8/layout/hProcess4"/>
    <dgm:cxn modelId="{E9DA7DB5-2D4D-454C-8C02-275F8FBB3A5E}" type="presParOf" srcId="{4D54C245-15C5-4844-9AAA-01AEE522195F}" destId="{D8ABF532-AA60-4D04-9C53-505ADA7B55D7}" srcOrd="0" destOrd="0" presId="urn:microsoft.com/office/officeart/2005/8/layout/hProcess4"/>
    <dgm:cxn modelId="{702B34C3-4168-4EC4-8B7B-72235C9719C3}" type="presParOf" srcId="{4D54C245-15C5-4844-9AAA-01AEE522195F}" destId="{1FB4A250-91BB-4EEF-AFB0-F0EE6F751E99}" srcOrd="1" destOrd="0" presId="urn:microsoft.com/office/officeart/2005/8/layout/hProcess4"/>
    <dgm:cxn modelId="{EAE29A8F-E035-4F56-8E61-E68D467EE48D}" type="presParOf" srcId="{4D54C245-15C5-4844-9AAA-01AEE522195F}" destId="{AF1D48AB-E575-4214-BB5E-23A0332C2B69}" srcOrd="2" destOrd="0" presId="urn:microsoft.com/office/officeart/2005/8/layout/hProcess4"/>
    <dgm:cxn modelId="{B6FCB3EA-0E62-4980-AAA0-36AD4E51258E}" type="presParOf" srcId="{4D54C245-15C5-4844-9AAA-01AEE522195F}" destId="{00151778-05AA-437D-BE50-A8CA2E83EB62}" srcOrd="3" destOrd="0" presId="urn:microsoft.com/office/officeart/2005/8/layout/hProcess4"/>
    <dgm:cxn modelId="{520DE070-E123-4553-9DAA-3FA125BF72BB}" type="presParOf" srcId="{4D54C245-15C5-4844-9AAA-01AEE522195F}" destId="{DE1ABA0B-6C1B-4214-B134-C8D3AFA2BA3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$100 billion by 2020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C24D8E47-6835-4C90-ACD1-7A3421419BB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</a:t>
          </a:r>
          <a:r>
            <a:rPr lang="en-US" baseline="30000" dirty="0">
              <a:latin typeface="Franklin Gothic Medium Cond" panose="020B0606030402020204" pitchFamily="34" charset="0"/>
            </a:rPr>
            <a:t>st</a:t>
          </a:r>
          <a:r>
            <a:rPr lang="en-US" dirty="0">
              <a:latin typeface="Franklin Gothic Medium Cond" panose="020B0606030402020204" pitchFamily="34" charset="0"/>
            </a:rPr>
            <a:t> world to give this much in UN Framework convention on climate change (UNFCCC)</a:t>
          </a:r>
        </a:p>
      </dgm:t>
    </dgm:pt>
    <dgm:pt modelId="{0919C3B6-3D5D-49C9-867C-5370C789C6FC}" type="parTrans" cxnId="{303D9306-12D6-42AC-ADE6-8820413E6A3B}">
      <dgm:prSet/>
      <dgm:spPr/>
      <dgm:t>
        <a:bodyPr/>
        <a:lstStyle/>
        <a:p>
          <a:endParaRPr lang="en-US"/>
        </a:p>
      </dgm:t>
    </dgm:pt>
    <dgm:pt modelId="{D7949F33-DF38-4FE0-BB14-3AAFF7B12C32}" type="sibTrans" cxnId="{303D9306-12D6-42AC-ADE6-8820413E6A3B}">
      <dgm:prSet/>
      <dgm:spPr/>
      <dgm:t>
        <a:bodyPr/>
        <a:lstStyle/>
        <a:p>
          <a:endParaRPr lang="en-US"/>
        </a:p>
      </dgm:t>
    </dgm:pt>
    <dgm:pt modelId="{843A981A-776B-4678-AFC3-9AEBA60E25C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Focus</a:t>
          </a:r>
        </a:p>
      </dgm:t>
    </dgm:pt>
    <dgm:pt modelId="{72026594-70AC-4E3E-9133-7565443CB948}" type="parTrans" cxnId="{49E9400D-85A6-41E9-A6A3-D7BFBED6AF2C}">
      <dgm:prSet/>
      <dgm:spPr/>
      <dgm:t>
        <a:bodyPr/>
        <a:lstStyle/>
        <a:p>
          <a:endParaRPr lang="en-US"/>
        </a:p>
      </dgm:t>
    </dgm:pt>
    <dgm:pt modelId="{3C5D2B32-716D-41A9-95DA-CD8E5F6552FB}" type="sibTrans" cxnId="{49E9400D-85A6-41E9-A6A3-D7BFBED6AF2C}">
      <dgm:prSet/>
      <dgm:spPr/>
      <dgm:t>
        <a:bodyPr/>
        <a:lstStyle/>
        <a:p>
          <a:endParaRPr lang="en-US"/>
        </a:p>
      </dgm:t>
    </dgm:pt>
    <dgm:pt modelId="{4FF78AC0-CD1C-4D97-B4E0-4339EA104D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Small island nation, L.D.C</a:t>
          </a:r>
        </a:p>
      </dgm:t>
    </dgm:pt>
    <dgm:pt modelId="{C67FFCF0-52E8-45B7-AEA0-4FDE384013F3}" type="parTrans" cxnId="{13A0EF97-1425-416B-A7F0-99481C20AA6F}">
      <dgm:prSet/>
      <dgm:spPr/>
      <dgm:t>
        <a:bodyPr/>
        <a:lstStyle/>
        <a:p>
          <a:endParaRPr lang="en-US"/>
        </a:p>
      </dgm:t>
    </dgm:pt>
    <dgm:pt modelId="{E8D24D18-C8A0-4616-A064-DAFE9F86211E}" type="sibTrans" cxnId="{13A0EF97-1425-416B-A7F0-99481C20AA6F}">
      <dgm:prSet/>
      <dgm:spPr/>
      <dgm:t>
        <a:bodyPr/>
        <a:lstStyle/>
        <a:p>
          <a:endParaRPr lang="en-US"/>
        </a:p>
      </dgm:t>
    </dgm:pt>
    <dgm:pt modelId="{5574008A-6993-41E9-B3EF-02497DCCCB5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Women and marginalized communities</a:t>
          </a:r>
        </a:p>
      </dgm:t>
    </dgm:pt>
    <dgm:pt modelId="{5AF64683-3F7A-4388-B0E6-E62B24D1C360}" type="parTrans" cxnId="{F78A34DF-68E3-4106-8CB2-433B0B59D4BA}">
      <dgm:prSet/>
      <dgm:spPr/>
      <dgm:t>
        <a:bodyPr/>
        <a:lstStyle/>
        <a:p>
          <a:endParaRPr lang="en-US"/>
        </a:p>
      </dgm:t>
    </dgm:pt>
    <dgm:pt modelId="{40CBFB0D-B927-4FCC-9D93-23A59B3833EB}" type="sibTrans" cxnId="{F78A34DF-68E3-4106-8CB2-433B0B59D4BA}">
      <dgm:prSet/>
      <dgm:spPr/>
      <dgm:t>
        <a:bodyPr/>
        <a:lstStyle/>
        <a:p>
          <a:endParaRPr lang="en-US"/>
        </a:p>
      </dgm:t>
    </dgm:pt>
    <dgm:pt modelId="{C0971D90-1F8B-4B73-9D9D-68D3857BADC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Adopt</a:t>
          </a:r>
        </a:p>
      </dgm:t>
    </dgm:pt>
    <dgm:pt modelId="{E83C1613-0D27-4F73-A82E-CD7A6BDE0A15}" type="parTrans" cxnId="{5988B83B-D418-4016-8E50-CB2377882EF9}">
      <dgm:prSet/>
      <dgm:spPr/>
      <dgm:t>
        <a:bodyPr/>
        <a:lstStyle/>
        <a:p>
          <a:endParaRPr lang="en-US"/>
        </a:p>
      </dgm:t>
    </dgm:pt>
    <dgm:pt modelId="{B6F218A9-1932-4A25-9130-09DAC8868C33}" type="sibTrans" cxnId="{5988B83B-D418-4016-8E50-CB2377882EF9}">
      <dgm:prSet/>
      <dgm:spPr/>
      <dgm:t>
        <a:bodyPr/>
        <a:lstStyle/>
        <a:p>
          <a:endParaRPr lang="en-US"/>
        </a:p>
      </dgm:t>
    </dgm:pt>
    <dgm:pt modelId="{7B99E668-A0E5-4D88-AE64-C34137D9156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Policies, planning</a:t>
          </a:r>
        </a:p>
      </dgm:t>
    </dgm:pt>
    <dgm:pt modelId="{D16A0C72-7A92-4341-B957-49BBB1F277F1}" type="parTrans" cxnId="{EB0DD1A1-FB3B-4A96-A4BE-F0D6311F9A0F}">
      <dgm:prSet/>
      <dgm:spPr/>
      <dgm:t>
        <a:bodyPr/>
        <a:lstStyle/>
        <a:p>
          <a:endParaRPr lang="en-US"/>
        </a:p>
      </dgm:t>
    </dgm:pt>
    <dgm:pt modelId="{133DE07E-087A-4E5D-8EBD-7A3014C4B02A}" type="sibTrans" cxnId="{EB0DD1A1-FB3B-4A96-A4BE-F0D6311F9A0F}">
      <dgm:prSet/>
      <dgm:spPr/>
      <dgm:t>
        <a:bodyPr/>
        <a:lstStyle/>
        <a:p>
          <a:endParaRPr lang="en-US"/>
        </a:p>
      </dgm:t>
    </dgm:pt>
    <dgm:pt modelId="{4D3120DF-FA58-4BE3-8624-4B8E0F3FAAA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Education, awareness</a:t>
          </a:r>
        </a:p>
      </dgm:t>
    </dgm:pt>
    <dgm:pt modelId="{13F50C2B-3A49-4452-A1D6-67BAC4F5AADC}" type="parTrans" cxnId="{CCEA12A9-E938-4678-B80C-1D8C72CDC33F}">
      <dgm:prSet/>
      <dgm:spPr/>
      <dgm:t>
        <a:bodyPr/>
        <a:lstStyle/>
        <a:p>
          <a:endParaRPr lang="en-US"/>
        </a:p>
      </dgm:t>
    </dgm:pt>
    <dgm:pt modelId="{5F965263-735D-4803-8D73-B89B4A1245C2}" type="sibTrans" cxnId="{CCEA12A9-E938-4678-B80C-1D8C72CDC33F}">
      <dgm:prSet/>
      <dgm:spPr/>
      <dgm:t>
        <a:bodyPr/>
        <a:lstStyle/>
        <a:p>
          <a:endParaRPr lang="en-US"/>
        </a:p>
      </dgm:t>
    </dgm:pt>
    <dgm:pt modelId="{9E31D4CB-703F-4FEA-9AC4-AF792848426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Mitigation + Adaptation</a:t>
          </a:r>
        </a:p>
      </dgm:t>
    </dgm:pt>
    <dgm:pt modelId="{DF713C7D-6E4C-4D0C-9EC6-D4E90E2E1036}" type="parTrans" cxnId="{8DF1BE4B-2E1E-4E52-A893-AF046329AB7E}">
      <dgm:prSet/>
      <dgm:spPr/>
      <dgm:t>
        <a:bodyPr/>
        <a:lstStyle/>
        <a:p>
          <a:endParaRPr lang="en-US"/>
        </a:p>
      </dgm:t>
    </dgm:pt>
    <dgm:pt modelId="{F3F34248-3690-4D59-8F0A-B544D37308A7}" type="sibTrans" cxnId="{8DF1BE4B-2E1E-4E52-A893-AF046329AB7E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73899E-E855-4F6F-8E2B-63EBBCE6AC54}" type="pres">
      <dgm:prSet presAssocID="{9041E5BD-3E34-45EA-83BF-4956D62F00B7}" presName="spacer" presStyleCnt="0"/>
      <dgm:spPr/>
    </dgm:pt>
    <dgm:pt modelId="{D7A4A94A-753A-48BC-900C-AAB1FD383841}" type="pres">
      <dgm:prSet presAssocID="{843A981A-776B-4678-AFC3-9AEBA60E25CA}" presName="comp" presStyleCnt="0"/>
      <dgm:spPr/>
    </dgm:pt>
    <dgm:pt modelId="{5E537462-86D7-444C-8892-73CAFC6AEEAF}" type="pres">
      <dgm:prSet presAssocID="{843A981A-776B-4678-AFC3-9AEBA60E25CA}" presName="box" presStyleLbl="node1" presStyleIdx="1" presStyleCnt="3"/>
      <dgm:spPr/>
      <dgm:t>
        <a:bodyPr/>
        <a:lstStyle/>
        <a:p>
          <a:endParaRPr lang="en-US"/>
        </a:p>
      </dgm:t>
    </dgm:pt>
    <dgm:pt modelId="{73A0F710-7AD0-4127-8D29-F544103E299D}" type="pres">
      <dgm:prSet presAssocID="{843A981A-776B-4678-AFC3-9AEBA60E25CA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8AA53B4-4DBB-4A74-82C2-452F8D0E5366}" type="pres">
      <dgm:prSet presAssocID="{843A981A-776B-4678-AFC3-9AEBA60E25C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7CF03F-7C8E-4F6B-A35F-C6E471FC97B0}" type="pres">
      <dgm:prSet presAssocID="{3C5D2B32-716D-41A9-95DA-CD8E5F6552FB}" presName="spacer" presStyleCnt="0"/>
      <dgm:spPr/>
    </dgm:pt>
    <dgm:pt modelId="{25A98955-3817-4735-B4AC-A617A218BAEA}" type="pres">
      <dgm:prSet presAssocID="{C0971D90-1F8B-4B73-9D9D-68D3857BADCE}" presName="comp" presStyleCnt="0"/>
      <dgm:spPr/>
    </dgm:pt>
    <dgm:pt modelId="{C23E2971-3735-412D-BEF9-CF18DF5EDA70}" type="pres">
      <dgm:prSet presAssocID="{C0971D90-1F8B-4B73-9D9D-68D3857BADCE}" presName="box" presStyleLbl="node1" presStyleIdx="2" presStyleCnt="3"/>
      <dgm:spPr/>
      <dgm:t>
        <a:bodyPr/>
        <a:lstStyle/>
        <a:p>
          <a:endParaRPr lang="en-US"/>
        </a:p>
      </dgm:t>
    </dgm:pt>
    <dgm:pt modelId="{A86EB95D-5864-495F-ACC9-EDBDF05158BC}" type="pres">
      <dgm:prSet presAssocID="{C0971D90-1F8B-4B73-9D9D-68D3857BADCE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A59AA5B-AE37-4BE4-BCAF-0E56C4D1C647}" type="pres">
      <dgm:prSet presAssocID="{C0971D90-1F8B-4B73-9D9D-68D3857BADC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90B92C-C9F2-4A03-9A7D-24A8E4CC336C}" type="presOf" srcId="{4D3120DF-FA58-4BE3-8624-4B8E0F3FAAA6}" destId="{4A59AA5B-AE37-4BE4-BCAF-0E56C4D1C647}" srcOrd="1" destOrd="3" presId="urn:microsoft.com/office/officeart/2005/8/layout/vList4"/>
    <dgm:cxn modelId="{62D17F13-9A8A-4940-8DEC-DE76C55BE675}" type="presOf" srcId="{843A981A-776B-4678-AFC3-9AEBA60E25CA}" destId="{5E537462-86D7-444C-8892-73CAFC6AEEAF}" srcOrd="0" destOrd="0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A8BBB29A-DE1E-435A-87D9-419E94FD61EB}" type="presOf" srcId="{9E31D4CB-703F-4FEA-9AC4-AF7928484266}" destId="{C23E2971-3735-412D-BEF9-CF18DF5EDA70}" srcOrd="0" destOrd="1" presId="urn:microsoft.com/office/officeart/2005/8/layout/vList4"/>
    <dgm:cxn modelId="{F799ECD4-18E2-4CCC-96CE-50FFAA03A49B}" type="presOf" srcId="{5574008A-6993-41E9-B3EF-02497DCCCB51}" destId="{88AA53B4-4DBB-4A74-82C2-452F8D0E5366}" srcOrd="1" destOrd="2" presId="urn:microsoft.com/office/officeart/2005/8/layout/vList4"/>
    <dgm:cxn modelId="{13A0EF97-1425-416B-A7F0-99481C20AA6F}" srcId="{843A981A-776B-4678-AFC3-9AEBA60E25CA}" destId="{4FF78AC0-CD1C-4D97-B4E0-4339EA104D56}" srcOrd="0" destOrd="0" parTransId="{C67FFCF0-52E8-45B7-AEA0-4FDE384013F3}" sibTransId="{E8D24D18-C8A0-4616-A064-DAFE9F86211E}"/>
    <dgm:cxn modelId="{F78A34DF-68E3-4106-8CB2-433B0B59D4BA}" srcId="{843A981A-776B-4678-AFC3-9AEBA60E25CA}" destId="{5574008A-6993-41E9-B3EF-02497DCCCB51}" srcOrd="1" destOrd="0" parTransId="{5AF64683-3F7A-4388-B0E6-E62B24D1C360}" sibTransId="{40CBFB0D-B927-4FCC-9D93-23A59B3833EB}"/>
    <dgm:cxn modelId="{EB0DD1A1-FB3B-4A96-A4BE-F0D6311F9A0F}" srcId="{C0971D90-1F8B-4B73-9D9D-68D3857BADCE}" destId="{7B99E668-A0E5-4D88-AE64-C34137D91565}" srcOrd="1" destOrd="0" parTransId="{D16A0C72-7A92-4341-B957-49BBB1F277F1}" sibTransId="{133DE07E-087A-4E5D-8EBD-7A3014C4B02A}"/>
    <dgm:cxn modelId="{3BA7B877-E22A-43EC-8651-716846F7C012}" type="presOf" srcId="{C0971D90-1F8B-4B73-9D9D-68D3857BADCE}" destId="{C23E2971-3735-412D-BEF9-CF18DF5EDA70}" srcOrd="0" destOrd="0" presId="urn:microsoft.com/office/officeart/2005/8/layout/vList4"/>
    <dgm:cxn modelId="{94C030A3-19BB-4A0C-B6EE-6655EFAF6DFB}" type="presOf" srcId="{C24D8E47-6835-4C90-ACD1-7A3421419BB9}" destId="{56B8E3A7-9D04-4AB6-9E1A-1557F234D344}" srcOrd="0" destOrd="1" presId="urn:microsoft.com/office/officeart/2005/8/layout/vList4"/>
    <dgm:cxn modelId="{49E9400D-85A6-41E9-A6A3-D7BFBED6AF2C}" srcId="{13E079F1-7959-4452-BFCC-E14792E98042}" destId="{843A981A-776B-4678-AFC3-9AEBA60E25CA}" srcOrd="1" destOrd="0" parTransId="{72026594-70AC-4E3E-9133-7565443CB948}" sibTransId="{3C5D2B32-716D-41A9-95DA-CD8E5F6552FB}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8DF1BE4B-2E1E-4E52-A893-AF046329AB7E}" srcId="{C0971D90-1F8B-4B73-9D9D-68D3857BADCE}" destId="{9E31D4CB-703F-4FEA-9AC4-AF7928484266}" srcOrd="0" destOrd="0" parTransId="{DF713C7D-6E4C-4D0C-9EC6-D4E90E2E1036}" sibTransId="{F3F34248-3690-4D59-8F0A-B544D37308A7}"/>
    <dgm:cxn modelId="{E57FDBFC-4F24-46CE-8099-2A86B4CDFA23}" type="presOf" srcId="{9E31D4CB-703F-4FEA-9AC4-AF7928484266}" destId="{4A59AA5B-AE37-4BE4-BCAF-0E56C4D1C647}" srcOrd="1" destOrd="1" presId="urn:microsoft.com/office/officeart/2005/8/layout/vList4"/>
    <dgm:cxn modelId="{3B59B2CF-9572-4F71-8430-8C9AE5D3D586}" type="presOf" srcId="{4FF78AC0-CD1C-4D97-B4E0-4339EA104D56}" destId="{88AA53B4-4DBB-4A74-82C2-452F8D0E5366}" srcOrd="1" destOrd="1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871542B5-1F7C-4F40-A150-57F447F07B61}" type="presOf" srcId="{843A981A-776B-4678-AFC3-9AEBA60E25CA}" destId="{88AA53B4-4DBB-4A74-82C2-452F8D0E5366}" srcOrd="1" destOrd="0" presId="urn:microsoft.com/office/officeart/2005/8/layout/vList4"/>
    <dgm:cxn modelId="{16A90952-94D2-4404-B776-2D0375718609}" type="presOf" srcId="{5574008A-6993-41E9-B3EF-02497DCCCB51}" destId="{5E537462-86D7-444C-8892-73CAFC6AEEAF}" srcOrd="0" destOrd="2" presId="urn:microsoft.com/office/officeart/2005/8/layout/vList4"/>
    <dgm:cxn modelId="{5988B83B-D418-4016-8E50-CB2377882EF9}" srcId="{13E079F1-7959-4452-BFCC-E14792E98042}" destId="{C0971D90-1F8B-4B73-9D9D-68D3857BADCE}" srcOrd="2" destOrd="0" parTransId="{E83C1613-0D27-4F73-A82E-CD7A6BDE0A15}" sibTransId="{B6F218A9-1932-4A25-9130-09DAC8868C33}"/>
    <dgm:cxn modelId="{9B67B3AA-013B-4133-B52D-284CA3B42C6A}" type="presOf" srcId="{7B99E668-A0E5-4D88-AE64-C34137D91565}" destId="{C23E2971-3735-412D-BEF9-CF18DF5EDA70}" srcOrd="0" destOrd="2" presId="urn:microsoft.com/office/officeart/2005/8/layout/vList4"/>
    <dgm:cxn modelId="{CCEA12A9-E938-4678-B80C-1D8C72CDC33F}" srcId="{C0971D90-1F8B-4B73-9D9D-68D3857BADCE}" destId="{4D3120DF-FA58-4BE3-8624-4B8E0F3FAAA6}" srcOrd="2" destOrd="0" parTransId="{13F50C2B-3A49-4452-A1D6-67BAC4F5AADC}" sibTransId="{5F965263-735D-4803-8D73-B89B4A1245C2}"/>
    <dgm:cxn modelId="{93176222-71B0-4A45-9F98-9D342FBDC367}" type="presOf" srcId="{7B99E668-A0E5-4D88-AE64-C34137D91565}" destId="{4A59AA5B-AE37-4BE4-BCAF-0E56C4D1C647}" srcOrd="1" destOrd="2" presId="urn:microsoft.com/office/officeart/2005/8/layout/vList4"/>
    <dgm:cxn modelId="{2D5B215C-288B-436C-96A5-C4BE683EC004}" type="presOf" srcId="{4D3120DF-FA58-4BE3-8624-4B8E0F3FAAA6}" destId="{C23E2971-3735-412D-BEF9-CF18DF5EDA70}" srcOrd="0" destOrd="3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303D9306-12D6-42AC-ADE6-8820413E6A3B}" srcId="{D40B1F98-C397-4513-A10E-BE2C7DFBF6FA}" destId="{C24D8E47-6835-4C90-ACD1-7A3421419BB9}" srcOrd="0" destOrd="0" parTransId="{0919C3B6-3D5D-49C9-867C-5370C789C6FC}" sibTransId="{D7949F33-DF38-4FE0-BB14-3AAFF7B12C32}"/>
    <dgm:cxn modelId="{F7FF27C3-7D80-4F34-8057-0F25A04D1299}" type="presOf" srcId="{C0971D90-1F8B-4B73-9D9D-68D3857BADCE}" destId="{4A59AA5B-AE37-4BE4-BCAF-0E56C4D1C647}" srcOrd="1" destOrd="0" presId="urn:microsoft.com/office/officeart/2005/8/layout/vList4"/>
    <dgm:cxn modelId="{1BD234B2-957E-4BE1-B0C9-5F835A4C209D}" type="presOf" srcId="{4FF78AC0-CD1C-4D97-B4E0-4339EA104D56}" destId="{5E537462-86D7-444C-8892-73CAFC6AEEAF}" srcOrd="0" destOrd="1" presId="urn:microsoft.com/office/officeart/2005/8/layout/vList4"/>
    <dgm:cxn modelId="{FE40BDA1-57D1-46B5-A086-5F2A50E8E117}" type="presOf" srcId="{C24D8E47-6835-4C90-ACD1-7A3421419BB9}" destId="{6FB89213-F7C6-4BFB-91CA-AC4DA43C88AA}" srcOrd="1" destOrd="1" presId="urn:microsoft.com/office/officeart/2005/8/layout/vList4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F1A07404-B4E7-40F1-894B-0BA80F58D479}" type="presParOf" srcId="{3C9BE20C-AF75-4925-B4BA-D3A1E7B5BC70}" destId="{1073899E-E855-4F6F-8E2B-63EBBCE6AC54}" srcOrd="1" destOrd="0" presId="urn:microsoft.com/office/officeart/2005/8/layout/vList4"/>
    <dgm:cxn modelId="{6E191B6F-3E70-42E8-AA7C-8DD2E28C902A}" type="presParOf" srcId="{3C9BE20C-AF75-4925-B4BA-D3A1E7B5BC70}" destId="{D7A4A94A-753A-48BC-900C-AAB1FD383841}" srcOrd="2" destOrd="0" presId="urn:microsoft.com/office/officeart/2005/8/layout/vList4"/>
    <dgm:cxn modelId="{0F60437A-B249-4FEF-BF49-F9758BD65D49}" type="presParOf" srcId="{D7A4A94A-753A-48BC-900C-AAB1FD383841}" destId="{5E537462-86D7-444C-8892-73CAFC6AEEAF}" srcOrd="0" destOrd="0" presId="urn:microsoft.com/office/officeart/2005/8/layout/vList4"/>
    <dgm:cxn modelId="{6BA36937-B609-4937-8D5E-7D314EB69993}" type="presParOf" srcId="{D7A4A94A-753A-48BC-900C-AAB1FD383841}" destId="{73A0F710-7AD0-4127-8D29-F544103E299D}" srcOrd="1" destOrd="0" presId="urn:microsoft.com/office/officeart/2005/8/layout/vList4"/>
    <dgm:cxn modelId="{E9834555-C220-4AE7-AAEB-83506E56E750}" type="presParOf" srcId="{D7A4A94A-753A-48BC-900C-AAB1FD383841}" destId="{88AA53B4-4DBB-4A74-82C2-452F8D0E5366}" srcOrd="2" destOrd="0" presId="urn:microsoft.com/office/officeart/2005/8/layout/vList4"/>
    <dgm:cxn modelId="{E75166A7-0AEC-4B85-B21D-667FEC6EFEAD}" type="presParOf" srcId="{3C9BE20C-AF75-4925-B4BA-D3A1E7B5BC70}" destId="{F27CF03F-7C8E-4F6B-A35F-C6E471FC97B0}" srcOrd="3" destOrd="0" presId="urn:microsoft.com/office/officeart/2005/8/layout/vList4"/>
    <dgm:cxn modelId="{D0EE3445-C937-4565-AD30-07A79DD2BE32}" type="presParOf" srcId="{3C9BE20C-AF75-4925-B4BA-D3A1E7B5BC70}" destId="{25A98955-3817-4735-B4AC-A617A218BAEA}" srcOrd="4" destOrd="0" presId="urn:microsoft.com/office/officeart/2005/8/layout/vList4"/>
    <dgm:cxn modelId="{E7F07838-7905-485B-ABDB-94347F35314A}" type="presParOf" srcId="{25A98955-3817-4735-B4AC-A617A218BAEA}" destId="{C23E2971-3735-412D-BEF9-CF18DF5EDA70}" srcOrd="0" destOrd="0" presId="urn:microsoft.com/office/officeart/2005/8/layout/vList4"/>
    <dgm:cxn modelId="{9AB9E518-E980-439F-8E84-0834210D60ED}" type="presParOf" srcId="{25A98955-3817-4735-B4AC-A617A218BAEA}" destId="{A86EB95D-5864-495F-ACC9-EDBDF05158BC}" srcOrd="1" destOrd="0" presId="urn:microsoft.com/office/officeart/2005/8/layout/vList4"/>
    <dgm:cxn modelId="{3A9F5C1F-6A7B-48CB-851B-4F546C17ED47}" type="presParOf" srcId="{25A98955-3817-4735-B4AC-A617A218BAEA}" destId="{4A59AA5B-AE37-4BE4-BCAF-0E56C4D1C64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Minimize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760C266D-5E61-4B86-9460-EA291DD7923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Ocean acidification</a:t>
          </a:r>
        </a:p>
      </dgm:t>
    </dgm:pt>
    <dgm:pt modelId="{C175F68B-4F0B-4B47-BE41-D96C4CC2BE92}" type="parTrans" cxnId="{763F7F4E-BA76-4729-9576-DBDBA5661FD6}">
      <dgm:prSet/>
      <dgm:spPr/>
      <dgm:t>
        <a:bodyPr/>
        <a:lstStyle/>
        <a:p>
          <a:endParaRPr lang="en-US"/>
        </a:p>
      </dgm:t>
    </dgm:pt>
    <dgm:pt modelId="{086B7D4D-6B23-408D-B658-4FCCCAE25892}" type="sibTrans" cxnId="{763F7F4E-BA76-4729-9576-DBDBA5661FD6}">
      <dgm:prSet/>
      <dgm:spPr/>
      <dgm:t>
        <a:bodyPr/>
        <a:lstStyle/>
        <a:p>
          <a:endParaRPr lang="en-US"/>
        </a:p>
      </dgm:t>
    </dgm:pt>
    <dgm:pt modelId="{7EAEA956-ADF4-4602-A437-F26127FF318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Intl. </a:t>
          </a:r>
          <a:r>
            <a:rPr lang="en-US" dirty="0" err="1">
              <a:latin typeface="Franklin Gothic Medium Cond" panose="020B0606030402020204" pitchFamily="34" charset="0"/>
            </a:rPr>
            <a:t>bol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bachchan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8B07FC9-D2FC-46CE-8AF0-664EAA26DB26}" type="parTrans" cxnId="{F576C400-1D81-4D61-B66B-C9652BBC21A9}">
      <dgm:prSet/>
      <dgm:spPr/>
      <dgm:t>
        <a:bodyPr/>
        <a:lstStyle/>
        <a:p>
          <a:endParaRPr lang="en-US"/>
        </a:p>
      </dgm:t>
    </dgm:pt>
    <dgm:pt modelId="{3308F066-6D77-4BBF-9832-D0390B020E2E}" type="sibTrans" cxnId="{F576C400-1D81-4D61-B66B-C9652BBC21A9}">
      <dgm:prSet/>
      <dgm:spPr/>
      <dgm:t>
        <a:bodyPr/>
        <a:lstStyle/>
        <a:p>
          <a:endParaRPr lang="en-US"/>
        </a:p>
      </dgm:t>
    </dgm:pt>
    <dgm:pt modelId="{6ECF3191-FFED-4495-921A-3043C0114C5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Marine pollution</a:t>
          </a:r>
        </a:p>
      </dgm:t>
    </dgm:pt>
    <dgm:pt modelId="{FDC1A2EF-5463-409C-8D18-F2C2E967E357}" type="parTrans" cxnId="{16421CF6-71E3-4D78-9CDF-AD776C2BC665}">
      <dgm:prSet/>
      <dgm:spPr/>
      <dgm:t>
        <a:bodyPr/>
        <a:lstStyle/>
        <a:p>
          <a:endParaRPr lang="en-US"/>
        </a:p>
      </dgm:t>
    </dgm:pt>
    <dgm:pt modelId="{BC411FD4-E5E0-413C-98C5-683A3155FCEA}" type="sibTrans" cxnId="{16421CF6-71E3-4D78-9CDF-AD776C2BC665}">
      <dgm:prSet/>
      <dgm:spPr/>
      <dgm:t>
        <a:bodyPr/>
        <a:lstStyle/>
        <a:p>
          <a:endParaRPr lang="en-US"/>
        </a:p>
      </dgm:t>
    </dgm:pt>
    <dgm:pt modelId="{B9547A02-7A34-4E4A-B232-4608750E905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Unregulated / destructive fishing practices</a:t>
          </a:r>
        </a:p>
      </dgm:t>
    </dgm:pt>
    <dgm:pt modelId="{17DA79A7-8323-4EB0-AD43-823E9D9F9329}" type="parTrans" cxnId="{45A5967F-6714-46D2-BAC7-A51D65E81FE6}">
      <dgm:prSet/>
      <dgm:spPr/>
      <dgm:t>
        <a:bodyPr/>
        <a:lstStyle/>
        <a:p>
          <a:endParaRPr lang="en-US"/>
        </a:p>
      </dgm:t>
    </dgm:pt>
    <dgm:pt modelId="{67826361-D59D-4B02-A46F-AA5D9E854518}" type="sibTrans" cxnId="{45A5967F-6714-46D2-BAC7-A51D65E81FE6}">
      <dgm:prSet/>
      <dgm:spPr/>
      <dgm:t>
        <a:bodyPr/>
        <a:lstStyle/>
        <a:p>
          <a:endParaRPr lang="en-US"/>
        </a:p>
      </dgm:t>
    </dgm:pt>
    <dgm:pt modelId="{578FC345-C01F-47CC-9E54-EB4E38876D0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Stop</a:t>
          </a:r>
        </a:p>
      </dgm:t>
    </dgm:pt>
    <dgm:pt modelId="{B7E792DD-1CBC-4C8C-BE85-5C145509F663}" type="parTrans" cxnId="{C2981617-A878-4F98-813A-99633F99898F}">
      <dgm:prSet/>
      <dgm:spPr/>
      <dgm:t>
        <a:bodyPr/>
        <a:lstStyle/>
        <a:p>
          <a:endParaRPr lang="en-US"/>
        </a:p>
      </dgm:t>
    </dgm:pt>
    <dgm:pt modelId="{9B69C601-08A2-479F-8BE9-CC623EBE6D29}" type="sibTrans" cxnId="{C2981617-A878-4F98-813A-99633F99898F}">
      <dgm:prSet/>
      <dgm:spPr/>
      <dgm:t>
        <a:bodyPr/>
        <a:lstStyle/>
        <a:p>
          <a:endParaRPr lang="en-US"/>
        </a:p>
      </dgm:t>
    </dgm:pt>
    <dgm:pt modelId="{9D19423A-C700-4527-839C-213FEF75857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Fishing subsidies that promote overfishing</a:t>
          </a:r>
        </a:p>
      </dgm:t>
    </dgm:pt>
    <dgm:pt modelId="{5B222121-4745-4053-9390-456E6029CCC1}" type="parTrans" cxnId="{8FF7A741-0C0F-4211-987F-15EF1B01E65E}">
      <dgm:prSet/>
      <dgm:spPr/>
      <dgm:t>
        <a:bodyPr/>
        <a:lstStyle/>
        <a:p>
          <a:endParaRPr lang="en-US"/>
        </a:p>
      </dgm:t>
    </dgm:pt>
    <dgm:pt modelId="{00656B23-B214-4D46-A973-EAEF15C5976F}" type="sibTrans" cxnId="{8FF7A741-0C0F-4211-987F-15EF1B01E65E}">
      <dgm:prSet/>
      <dgm:spPr/>
      <dgm:t>
        <a:bodyPr/>
        <a:lstStyle/>
        <a:p>
          <a:endParaRPr lang="en-US"/>
        </a:p>
      </dgm:t>
    </dgm:pt>
    <dgm:pt modelId="{9B891181-514E-42E7-AD24-0DDDE1B7720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Help small island nations, L.D.C</a:t>
          </a:r>
        </a:p>
      </dgm:t>
    </dgm:pt>
    <dgm:pt modelId="{3F6230B3-8C9D-41F7-BAE1-7F207EA2CA2D}" type="parTrans" cxnId="{C318B30F-447E-4002-BADF-85DC5BB8A30D}">
      <dgm:prSet/>
      <dgm:spPr/>
      <dgm:t>
        <a:bodyPr/>
        <a:lstStyle/>
        <a:p>
          <a:endParaRPr lang="en-US"/>
        </a:p>
      </dgm:t>
    </dgm:pt>
    <dgm:pt modelId="{9F62DEBF-753D-4CA8-83B7-47FF838ED430}" type="sibTrans" cxnId="{C318B30F-447E-4002-BADF-85DC5BB8A30D}">
      <dgm:prSet/>
      <dgm:spPr/>
      <dgm:t>
        <a:bodyPr/>
        <a:lstStyle/>
        <a:p>
          <a:endParaRPr lang="en-US"/>
        </a:p>
      </dgm:t>
    </dgm:pt>
    <dgm:pt modelId="{622F6704-2B11-48EC-AEEF-149FB9A5C97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Implement UNCLOS for use of ocean resources</a:t>
          </a:r>
        </a:p>
      </dgm:t>
    </dgm:pt>
    <dgm:pt modelId="{D97C7B9A-62BA-497A-82A0-B517A3AB84C4}" type="parTrans" cxnId="{6BF315EA-85EB-4AA3-B3F2-BCE450DA8AA3}">
      <dgm:prSet/>
      <dgm:spPr/>
      <dgm:t>
        <a:bodyPr/>
        <a:lstStyle/>
        <a:p>
          <a:endParaRPr lang="en-US"/>
        </a:p>
      </dgm:t>
    </dgm:pt>
    <dgm:pt modelId="{FB0DE65F-72EB-41F1-AD3B-91657C2B1BB4}" type="sibTrans" cxnId="{6BF315EA-85EB-4AA3-B3F2-BCE450DA8AA3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6F1965-207C-4180-88FD-E152051A72DD}" type="pres">
      <dgm:prSet presAssocID="{9041E5BD-3E34-45EA-83BF-4956D62F00B7}" presName="spacer" presStyleCnt="0"/>
      <dgm:spPr/>
    </dgm:pt>
    <dgm:pt modelId="{0F9BAFEB-0762-4666-9CF5-868EA8D6DCDB}" type="pres">
      <dgm:prSet presAssocID="{578FC345-C01F-47CC-9E54-EB4E38876D00}" presName="comp" presStyleCnt="0"/>
      <dgm:spPr/>
    </dgm:pt>
    <dgm:pt modelId="{3E407E75-140F-491C-928E-04D5694E5D0A}" type="pres">
      <dgm:prSet presAssocID="{578FC345-C01F-47CC-9E54-EB4E38876D00}" presName="box" presStyleLbl="node1" presStyleIdx="1" presStyleCnt="3"/>
      <dgm:spPr/>
      <dgm:t>
        <a:bodyPr/>
        <a:lstStyle/>
        <a:p>
          <a:endParaRPr lang="en-US"/>
        </a:p>
      </dgm:t>
    </dgm:pt>
    <dgm:pt modelId="{DE4F9501-931F-4FCD-BF25-636DEA7C38B1}" type="pres">
      <dgm:prSet presAssocID="{578FC345-C01F-47CC-9E54-EB4E38876D00}" presName="img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BA0EEC4-D165-4481-A766-6D3B9622A1AD}" type="pres">
      <dgm:prSet presAssocID="{578FC345-C01F-47CC-9E54-EB4E38876D00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92132-59CD-42A3-9CE2-4DF8D7058D3F}" type="pres">
      <dgm:prSet presAssocID="{9B69C601-08A2-479F-8BE9-CC623EBE6D29}" presName="spacer" presStyleCnt="0"/>
      <dgm:spPr/>
    </dgm:pt>
    <dgm:pt modelId="{9313AF01-628E-4C20-BD28-B8A5E135918B}" type="pres">
      <dgm:prSet presAssocID="{7EAEA956-ADF4-4602-A437-F26127FF318F}" presName="comp" presStyleCnt="0"/>
      <dgm:spPr/>
    </dgm:pt>
    <dgm:pt modelId="{39DD70B3-4FB6-4E97-8F45-DC1498A83D92}" type="pres">
      <dgm:prSet presAssocID="{7EAEA956-ADF4-4602-A437-F26127FF318F}" presName="box" presStyleLbl="node1" presStyleIdx="2" presStyleCnt="3"/>
      <dgm:spPr/>
      <dgm:t>
        <a:bodyPr/>
        <a:lstStyle/>
        <a:p>
          <a:endParaRPr lang="en-US"/>
        </a:p>
      </dgm:t>
    </dgm:pt>
    <dgm:pt modelId="{BD9F9102-63A7-4CD1-B9EA-D07FB116A193}" type="pres">
      <dgm:prSet presAssocID="{7EAEA956-ADF4-4602-A437-F26127FF318F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0D3299C-06B3-477B-A652-A6D486D4F8B6}" type="pres">
      <dgm:prSet presAssocID="{7EAEA956-ADF4-4602-A437-F26127FF318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446DB9-58F9-4AFB-9291-6799D9F51E57}" type="presOf" srcId="{9D19423A-C700-4527-839C-213FEF758576}" destId="{DBA0EEC4-D165-4481-A766-6D3B9622A1AD}" srcOrd="1" destOrd="1" presId="urn:microsoft.com/office/officeart/2005/8/layout/vList4"/>
    <dgm:cxn modelId="{159055C4-86E5-4D99-BB04-C7865EC02D85}" type="presOf" srcId="{B9547A02-7A34-4E4A-B232-4608750E9053}" destId="{3E407E75-140F-491C-928E-04D5694E5D0A}" srcOrd="0" destOrd="2" presId="urn:microsoft.com/office/officeart/2005/8/layout/vList4"/>
    <dgm:cxn modelId="{8FF7A741-0C0F-4211-987F-15EF1B01E65E}" srcId="{578FC345-C01F-47CC-9E54-EB4E38876D00}" destId="{9D19423A-C700-4527-839C-213FEF758576}" srcOrd="0" destOrd="0" parTransId="{5B222121-4745-4053-9390-456E6029CCC1}" sibTransId="{00656B23-B214-4D46-A973-EAEF15C5976F}"/>
    <dgm:cxn modelId="{4A6F3124-BD57-4D3A-8D0F-4FE8DA206F7F}" type="presOf" srcId="{7EAEA956-ADF4-4602-A437-F26127FF318F}" destId="{60D3299C-06B3-477B-A652-A6D486D4F8B6}" srcOrd="1" destOrd="0" presId="urn:microsoft.com/office/officeart/2005/8/layout/vList4"/>
    <dgm:cxn modelId="{6BF315EA-85EB-4AA3-B3F2-BCE450DA8AA3}" srcId="{7EAEA956-ADF4-4602-A437-F26127FF318F}" destId="{622F6704-2B11-48EC-AEEF-149FB9A5C971}" srcOrd="1" destOrd="0" parTransId="{D97C7B9A-62BA-497A-82A0-B517A3AB84C4}" sibTransId="{FB0DE65F-72EB-41F1-AD3B-91657C2B1BB4}"/>
    <dgm:cxn modelId="{E9FFB866-D86D-4C26-82C5-8033E25EFC73}" type="presOf" srcId="{9D19423A-C700-4527-839C-213FEF758576}" destId="{3E407E75-140F-491C-928E-04D5694E5D0A}" srcOrd="0" destOrd="1" presId="urn:microsoft.com/office/officeart/2005/8/layout/vList4"/>
    <dgm:cxn modelId="{5C0468A4-E5B6-485E-B417-5AA554BF7322}" type="presOf" srcId="{622F6704-2B11-48EC-AEEF-149FB9A5C971}" destId="{39DD70B3-4FB6-4E97-8F45-DC1498A83D92}" srcOrd="0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F576C400-1D81-4D61-B66B-C9652BBC21A9}" srcId="{13E079F1-7959-4452-BFCC-E14792E98042}" destId="{7EAEA956-ADF4-4602-A437-F26127FF318F}" srcOrd="2" destOrd="0" parTransId="{B8B07FC9-D2FC-46CE-8AF0-664EAA26DB26}" sibTransId="{3308F066-6D77-4BBF-9832-D0390B020E2E}"/>
    <dgm:cxn modelId="{298585D0-19F1-40D8-A5B3-C7E763861055}" type="presOf" srcId="{578FC345-C01F-47CC-9E54-EB4E38876D00}" destId="{DBA0EEC4-D165-4481-A766-6D3B9622A1AD}" srcOrd="1" destOrd="0" presId="urn:microsoft.com/office/officeart/2005/8/layout/vList4"/>
    <dgm:cxn modelId="{16421CF6-71E3-4D78-9CDF-AD776C2BC665}" srcId="{D40B1F98-C397-4513-A10E-BE2C7DFBF6FA}" destId="{6ECF3191-FFED-4495-921A-3043C0114C55}" srcOrd="1" destOrd="0" parTransId="{FDC1A2EF-5463-409C-8D18-F2C2E967E357}" sibTransId="{BC411FD4-E5E0-413C-98C5-683A3155FCEA}"/>
    <dgm:cxn modelId="{45A5967F-6714-46D2-BAC7-A51D65E81FE6}" srcId="{578FC345-C01F-47CC-9E54-EB4E38876D00}" destId="{B9547A02-7A34-4E4A-B232-4608750E9053}" srcOrd="1" destOrd="0" parTransId="{17DA79A7-8323-4EB0-AD43-823E9D9F9329}" sibTransId="{67826361-D59D-4B02-A46F-AA5D9E854518}"/>
    <dgm:cxn modelId="{C2981617-A878-4F98-813A-99633F99898F}" srcId="{13E079F1-7959-4452-BFCC-E14792E98042}" destId="{578FC345-C01F-47CC-9E54-EB4E38876D00}" srcOrd="1" destOrd="0" parTransId="{B7E792DD-1CBC-4C8C-BE85-5C145509F663}" sibTransId="{9B69C601-08A2-479F-8BE9-CC623EBE6D29}"/>
    <dgm:cxn modelId="{F2C91220-C7BB-49D0-A51E-E2918BEAF5D7}" type="presOf" srcId="{6ECF3191-FFED-4495-921A-3043C0114C55}" destId="{56B8E3A7-9D04-4AB6-9E1A-1557F234D344}" srcOrd="0" destOrd="2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47E23894-E0A3-4ECD-A606-B1CC384345BC}" type="presOf" srcId="{B9547A02-7A34-4E4A-B232-4608750E9053}" destId="{DBA0EEC4-D165-4481-A766-6D3B9622A1AD}" srcOrd="1" destOrd="2" presId="urn:microsoft.com/office/officeart/2005/8/layout/vList4"/>
    <dgm:cxn modelId="{312A6C80-F9EA-45A5-9437-13A5FC2F70FB}" type="presOf" srcId="{760C266D-5E61-4B86-9460-EA291DD7923D}" destId="{6FB89213-F7C6-4BFB-91CA-AC4DA43C88AA}" srcOrd="1" destOrd="1" presId="urn:microsoft.com/office/officeart/2005/8/layout/vList4"/>
    <dgm:cxn modelId="{3E6B10B1-E76C-4990-B9BA-2547402DEAF5}" type="presOf" srcId="{9B891181-514E-42E7-AD24-0DDDE1B7720B}" destId="{39DD70B3-4FB6-4E97-8F45-DC1498A83D92}" srcOrd="0" destOrd="1" presId="urn:microsoft.com/office/officeart/2005/8/layout/vList4"/>
    <dgm:cxn modelId="{8270A45E-5381-46DC-9F80-2AFCAECE5412}" type="presOf" srcId="{760C266D-5E61-4B86-9460-EA291DD7923D}" destId="{56B8E3A7-9D04-4AB6-9E1A-1557F234D344}" srcOrd="0" destOrd="1" presId="urn:microsoft.com/office/officeart/2005/8/layout/vList4"/>
    <dgm:cxn modelId="{EBB91ECA-56EF-4FA5-9391-4DFE66042B35}" type="presOf" srcId="{6ECF3191-FFED-4495-921A-3043C0114C55}" destId="{6FB89213-F7C6-4BFB-91CA-AC4DA43C88AA}" srcOrd="1" destOrd="2" presId="urn:microsoft.com/office/officeart/2005/8/layout/vList4"/>
    <dgm:cxn modelId="{763F7F4E-BA76-4729-9576-DBDBA5661FD6}" srcId="{D40B1F98-C397-4513-A10E-BE2C7DFBF6FA}" destId="{760C266D-5E61-4B86-9460-EA291DD7923D}" srcOrd="0" destOrd="0" parTransId="{C175F68B-4F0B-4B47-BE41-D96C4CC2BE92}" sibTransId="{086B7D4D-6B23-408D-B658-4FCCCAE25892}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7CD1BDE2-FFE5-4B7A-AB86-8A94F0DDE4B5}" type="presOf" srcId="{622F6704-2B11-48EC-AEEF-149FB9A5C971}" destId="{60D3299C-06B3-477B-A652-A6D486D4F8B6}" srcOrd="1" destOrd="2" presId="urn:microsoft.com/office/officeart/2005/8/layout/vList4"/>
    <dgm:cxn modelId="{2B15F30A-EC41-4868-9715-E032201D1B93}" type="presOf" srcId="{578FC345-C01F-47CC-9E54-EB4E38876D00}" destId="{3E407E75-140F-491C-928E-04D5694E5D0A}" srcOrd="0" destOrd="0" presId="urn:microsoft.com/office/officeart/2005/8/layout/vList4"/>
    <dgm:cxn modelId="{9F1A2C5B-1761-4AC7-B1C0-D4EB82D3DF9F}" type="presOf" srcId="{7EAEA956-ADF4-4602-A437-F26127FF318F}" destId="{39DD70B3-4FB6-4E97-8F45-DC1498A83D92}" srcOrd="0" destOrd="0" presId="urn:microsoft.com/office/officeart/2005/8/layout/vList4"/>
    <dgm:cxn modelId="{40BC01E7-79A6-48C4-91E4-D2E158CD0CFC}" type="presOf" srcId="{9B891181-514E-42E7-AD24-0DDDE1B7720B}" destId="{60D3299C-06B3-477B-A652-A6D486D4F8B6}" srcOrd="1" destOrd="1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C318B30F-447E-4002-BADF-85DC5BB8A30D}" srcId="{7EAEA956-ADF4-4602-A437-F26127FF318F}" destId="{9B891181-514E-42E7-AD24-0DDDE1B7720B}" srcOrd="0" destOrd="0" parTransId="{3F6230B3-8C9D-41F7-BAE1-7F207EA2CA2D}" sibTransId="{9F62DEBF-753D-4CA8-83B7-47FF838ED430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7413AA5F-A956-4291-B6CD-4DF1F51ACAC5}" type="presParOf" srcId="{3C9BE20C-AF75-4925-B4BA-D3A1E7B5BC70}" destId="{686F1965-207C-4180-88FD-E152051A72DD}" srcOrd="1" destOrd="0" presId="urn:microsoft.com/office/officeart/2005/8/layout/vList4"/>
    <dgm:cxn modelId="{8CC3D8B1-D6E9-4893-8FAC-CA69478BE427}" type="presParOf" srcId="{3C9BE20C-AF75-4925-B4BA-D3A1E7B5BC70}" destId="{0F9BAFEB-0762-4666-9CF5-868EA8D6DCDB}" srcOrd="2" destOrd="0" presId="urn:microsoft.com/office/officeart/2005/8/layout/vList4"/>
    <dgm:cxn modelId="{0C9A20E6-16A0-4B80-81A7-89DB56FF00CB}" type="presParOf" srcId="{0F9BAFEB-0762-4666-9CF5-868EA8D6DCDB}" destId="{3E407E75-140F-491C-928E-04D5694E5D0A}" srcOrd="0" destOrd="0" presId="urn:microsoft.com/office/officeart/2005/8/layout/vList4"/>
    <dgm:cxn modelId="{A18C4902-33E3-49EC-9FCB-2055B4D5719F}" type="presParOf" srcId="{0F9BAFEB-0762-4666-9CF5-868EA8D6DCDB}" destId="{DE4F9501-931F-4FCD-BF25-636DEA7C38B1}" srcOrd="1" destOrd="0" presId="urn:microsoft.com/office/officeart/2005/8/layout/vList4"/>
    <dgm:cxn modelId="{E150B1B1-E2B9-4DA3-959F-4152A392A21B}" type="presParOf" srcId="{0F9BAFEB-0762-4666-9CF5-868EA8D6DCDB}" destId="{DBA0EEC4-D165-4481-A766-6D3B9622A1AD}" srcOrd="2" destOrd="0" presId="urn:microsoft.com/office/officeart/2005/8/layout/vList4"/>
    <dgm:cxn modelId="{C278D3AF-4F98-4D93-8EE6-307000037FE2}" type="presParOf" srcId="{3C9BE20C-AF75-4925-B4BA-D3A1E7B5BC70}" destId="{E1792132-59CD-42A3-9CE2-4DF8D7058D3F}" srcOrd="3" destOrd="0" presId="urn:microsoft.com/office/officeart/2005/8/layout/vList4"/>
    <dgm:cxn modelId="{F6E36530-2E0E-4C83-A9B3-843254ACB6E1}" type="presParOf" srcId="{3C9BE20C-AF75-4925-B4BA-D3A1E7B5BC70}" destId="{9313AF01-628E-4C20-BD28-B8A5E135918B}" srcOrd="4" destOrd="0" presId="urn:microsoft.com/office/officeart/2005/8/layout/vList4"/>
    <dgm:cxn modelId="{47491F3D-398C-499F-A8D6-D3E8D9BA0E67}" type="presParOf" srcId="{9313AF01-628E-4C20-BD28-B8A5E135918B}" destId="{39DD70B3-4FB6-4E97-8F45-DC1498A83D92}" srcOrd="0" destOrd="0" presId="urn:microsoft.com/office/officeart/2005/8/layout/vList4"/>
    <dgm:cxn modelId="{3C6C146F-2301-456A-AEAF-3FDC66800644}" type="presParOf" srcId="{9313AF01-628E-4C20-BD28-B8A5E135918B}" destId="{BD9F9102-63A7-4CD1-B9EA-D07FB116A193}" srcOrd="1" destOrd="0" presId="urn:microsoft.com/office/officeart/2005/8/layout/vList4"/>
    <dgm:cxn modelId="{FC1D87AA-2D01-4A3F-9DFC-57EE8AAD748B}" type="presParOf" srcId="{9313AF01-628E-4C20-BD28-B8A5E135918B}" destId="{60D3299C-06B3-477B-A652-A6D486D4F8B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Stop / reduce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868CFE07-C140-4CBF-850B-FE99C439D6B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Desertification</a:t>
          </a:r>
        </a:p>
      </dgm:t>
    </dgm:pt>
    <dgm:pt modelId="{63F5DA34-10AB-4723-93C0-04C558DB8DE9}" type="parTrans" cxnId="{1F36F537-9971-4287-9C6C-3C1CB090A119}">
      <dgm:prSet/>
      <dgm:spPr/>
      <dgm:t>
        <a:bodyPr/>
        <a:lstStyle/>
        <a:p>
          <a:endParaRPr lang="en-US"/>
        </a:p>
      </dgm:t>
    </dgm:pt>
    <dgm:pt modelId="{81D79DBA-ED7F-4DB6-976D-324EE88A7378}" type="sibTrans" cxnId="{1F36F537-9971-4287-9C6C-3C1CB090A119}">
      <dgm:prSet/>
      <dgm:spPr/>
      <dgm:t>
        <a:bodyPr/>
        <a:lstStyle/>
        <a:p>
          <a:endParaRPr lang="en-US"/>
        </a:p>
      </dgm:t>
    </dgm:pt>
    <dgm:pt modelId="{3851FFAE-71AA-4EA0-BFD5-754009D47AA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Poaching =by giving  sustainable livelihood.</a:t>
          </a:r>
        </a:p>
      </dgm:t>
    </dgm:pt>
    <dgm:pt modelId="{0E66723D-7FAF-47B0-BF04-AA20662271A1}" type="parTrans" cxnId="{99195E0A-4B79-44A4-8755-9161AE1A0C7D}">
      <dgm:prSet/>
      <dgm:spPr/>
      <dgm:t>
        <a:bodyPr/>
        <a:lstStyle/>
        <a:p>
          <a:endParaRPr lang="en-US"/>
        </a:p>
      </dgm:t>
    </dgm:pt>
    <dgm:pt modelId="{C4E6EE57-0F00-43DD-8AAE-0966DA4F9CB8}" type="sibTrans" cxnId="{99195E0A-4B79-44A4-8755-9161AE1A0C7D}">
      <dgm:prSet/>
      <dgm:spPr/>
      <dgm:t>
        <a:bodyPr/>
        <a:lstStyle/>
        <a:p>
          <a:endParaRPr lang="en-US"/>
        </a:p>
      </dgm:t>
    </dgm:pt>
    <dgm:pt modelId="{5AB79E15-D277-4A57-95E7-97324814D35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Alien species invasion </a:t>
          </a:r>
        </a:p>
      </dgm:t>
    </dgm:pt>
    <dgm:pt modelId="{C9E082B9-41FA-431D-9485-37A8A19AAFBD}" type="parTrans" cxnId="{02939127-D959-4E49-9C79-571C306570B2}">
      <dgm:prSet/>
      <dgm:spPr/>
      <dgm:t>
        <a:bodyPr/>
        <a:lstStyle/>
        <a:p>
          <a:endParaRPr lang="en-US"/>
        </a:p>
      </dgm:t>
    </dgm:pt>
    <dgm:pt modelId="{8F7B5BD1-3C01-4606-81EF-9D64EF65BFD7}" type="sibTrans" cxnId="{02939127-D959-4E49-9C79-571C306570B2}">
      <dgm:prSet/>
      <dgm:spPr/>
      <dgm:t>
        <a:bodyPr/>
        <a:lstStyle/>
        <a:p>
          <a:endParaRPr lang="en-US"/>
        </a:p>
      </dgm:t>
    </dgm:pt>
    <dgm:pt modelId="{68AE05D9-EA14-41CA-B511-48D3A90784C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Restore</a:t>
          </a:r>
        </a:p>
      </dgm:t>
    </dgm:pt>
    <dgm:pt modelId="{739649EB-A343-4A81-8B16-EDFB00480DC9}" type="parTrans" cxnId="{2EAA9898-63C7-4F79-9FEE-51C863CD6B1A}">
      <dgm:prSet/>
      <dgm:spPr/>
      <dgm:t>
        <a:bodyPr/>
        <a:lstStyle/>
        <a:p>
          <a:endParaRPr lang="en-US"/>
        </a:p>
      </dgm:t>
    </dgm:pt>
    <dgm:pt modelId="{06791C55-6AA8-4C62-82FA-95CBD71E33D8}" type="sibTrans" cxnId="{2EAA9898-63C7-4F79-9FEE-51C863CD6B1A}">
      <dgm:prSet/>
      <dgm:spPr/>
      <dgm:t>
        <a:bodyPr/>
        <a:lstStyle/>
        <a:p>
          <a:endParaRPr lang="en-US"/>
        </a:p>
      </dgm:t>
    </dgm:pt>
    <dgm:pt modelId="{44150A51-00D2-4E33-8A8C-344B02938EF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Inland fresh water ecosystem</a:t>
          </a:r>
        </a:p>
      </dgm:t>
    </dgm:pt>
    <dgm:pt modelId="{422E588C-0B51-4444-97A2-D8E32888DD99}" type="parTrans" cxnId="{CC5A9E48-ED03-4CF9-8085-079F92FCC99B}">
      <dgm:prSet/>
      <dgm:spPr/>
      <dgm:t>
        <a:bodyPr/>
        <a:lstStyle/>
        <a:p>
          <a:endParaRPr lang="en-US"/>
        </a:p>
      </dgm:t>
    </dgm:pt>
    <dgm:pt modelId="{8039543E-B209-475B-B067-728C0E88F877}" type="sibTrans" cxnId="{CC5A9E48-ED03-4CF9-8085-079F92FCC99B}">
      <dgm:prSet/>
      <dgm:spPr/>
      <dgm:t>
        <a:bodyPr/>
        <a:lstStyle/>
        <a:p>
          <a:endParaRPr lang="en-US"/>
        </a:p>
      </dgm:t>
    </dgm:pt>
    <dgm:pt modelId="{12DECDF3-CCAD-42C6-9A32-8E469F1CB07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Biodiversity by stopping further extinction of species</a:t>
          </a:r>
        </a:p>
      </dgm:t>
    </dgm:pt>
    <dgm:pt modelId="{BBA50F18-CCE2-4EF4-B935-127D827434CB}" type="parTrans" cxnId="{696DB0A6-DB58-444D-82D5-F60442B3C309}">
      <dgm:prSet/>
      <dgm:spPr/>
      <dgm:t>
        <a:bodyPr/>
        <a:lstStyle/>
        <a:p>
          <a:endParaRPr lang="en-US"/>
        </a:p>
      </dgm:t>
    </dgm:pt>
    <dgm:pt modelId="{DF1F8531-B573-407A-8398-891515039B60}" type="sibTrans" cxnId="{696DB0A6-DB58-444D-82D5-F60442B3C309}">
      <dgm:prSet/>
      <dgm:spPr/>
      <dgm:t>
        <a:bodyPr/>
        <a:lstStyle/>
        <a:p>
          <a:endParaRPr lang="en-US"/>
        </a:p>
      </dgm:t>
    </dgm:pt>
    <dgm:pt modelId="{3D52B0F0-24EF-4F13-9A43-31CE364FFC5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Intl. </a:t>
          </a:r>
          <a:r>
            <a:rPr lang="en-US" dirty="0" err="1">
              <a:latin typeface="Franklin Gothic Medium Cond" panose="020B0606030402020204" pitchFamily="34" charset="0"/>
            </a:rPr>
            <a:t>bolbachchan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632980D-0E73-4093-A8CC-6DE6F94319F1}" type="parTrans" cxnId="{9CFF3B55-6C28-4534-9F62-5E60FC257F25}">
      <dgm:prSet/>
      <dgm:spPr/>
      <dgm:t>
        <a:bodyPr/>
        <a:lstStyle/>
        <a:p>
          <a:endParaRPr lang="en-US"/>
        </a:p>
      </dgm:t>
    </dgm:pt>
    <dgm:pt modelId="{2C4A57F1-E8F9-4BD7-92DE-B52455CAA00D}" type="sibTrans" cxnId="{9CFF3B55-6C28-4534-9F62-5E60FC257F25}">
      <dgm:prSet/>
      <dgm:spPr/>
      <dgm:t>
        <a:bodyPr/>
        <a:lstStyle/>
        <a:p>
          <a:endParaRPr lang="en-US"/>
        </a:p>
      </dgm:t>
    </dgm:pt>
    <dgm:pt modelId="{ACB50E7C-F79B-4637-B59E-429E1D2F32E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Cooperation against  illegal trade in wildlife</a:t>
          </a:r>
        </a:p>
      </dgm:t>
    </dgm:pt>
    <dgm:pt modelId="{0DF86FA1-8CE3-4FCC-8E91-BF75A4CD3D86}" type="parTrans" cxnId="{FDBF587E-C6A5-40E4-8A80-16200083FDEF}">
      <dgm:prSet/>
      <dgm:spPr/>
      <dgm:t>
        <a:bodyPr/>
        <a:lstStyle/>
        <a:p>
          <a:endParaRPr lang="en-US"/>
        </a:p>
      </dgm:t>
    </dgm:pt>
    <dgm:pt modelId="{7B192FC1-047F-4107-9C08-F6243562BA53}" type="sibTrans" cxnId="{FDBF587E-C6A5-40E4-8A80-16200083FDEF}">
      <dgm:prSet/>
      <dgm:spPr/>
      <dgm:t>
        <a:bodyPr/>
        <a:lstStyle/>
        <a:p>
          <a:endParaRPr lang="en-US"/>
        </a:p>
      </dgm:t>
    </dgm:pt>
    <dgm:pt modelId="{595B26EA-0DF9-425E-820C-F47CDB8B17D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$$ to 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 to restore forest/ degraded land</a:t>
          </a:r>
        </a:p>
      </dgm:t>
    </dgm:pt>
    <dgm:pt modelId="{C5B1BEE4-EE52-4592-AD72-70F28AC3BCF8}" type="parTrans" cxnId="{4BC16252-F1B9-4FDC-936F-F3560290242E}">
      <dgm:prSet/>
      <dgm:spPr/>
      <dgm:t>
        <a:bodyPr/>
        <a:lstStyle/>
        <a:p>
          <a:endParaRPr lang="en-US"/>
        </a:p>
      </dgm:t>
    </dgm:pt>
    <dgm:pt modelId="{A2F23B3C-E608-40AA-B1F1-8CFC8A457BDC}" type="sibTrans" cxnId="{4BC16252-F1B9-4FDC-936F-F3560290242E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9DED5-C447-461C-83DC-22FD54B4FD0B}" type="pres">
      <dgm:prSet presAssocID="{9041E5BD-3E34-45EA-83BF-4956D62F00B7}" presName="spacer" presStyleCnt="0"/>
      <dgm:spPr/>
    </dgm:pt>
    <dgm:pt modelId="{5AF34F98-7A77-41CF-81B8-C1E0F767F242}" type="pres">
      <dgm:prSet presAssocID="{68AE05D9-EA14-41CA-B511-48D3A90784CE}" presName="comp" presStyleCnt="0"/>
      <dgm:spPr/>
    </dgm:pt>
    <dgm:pt modelId="{CAD71938-5FBF-42D2-BE9E-D41B0BFF0312}" type="pres">
      <dgm:prSet presAssocID="{68AE05D9-EA14-41CA-B511-48D3A90784CE}" presName="box" presStyleLbl="node1" presStyleIdx="1" presStyleCnt="3"/>
      <dgm:spPr/>
      <dgm:t>
        <a:bodyPr/>
        <a:lstStyle/>
        <a:p>
          <a:endParaRPr lang="en-US"/>
        </a:p>
      </dgm:t>
    </dgm:pt>
    <dgm:pt modelId="{11527323-37F6-4AA2-A2E9-C779A4075EC5}" type="pres">
      <dgm:prSet presAssocID="{68AE05D9-EA14-41CA-B511-48D3A90784CE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D860D2F-3061-47EE-97B3-0616D3A6C244}" type="pres">
      <dgm:prSet presAssocID="{68AE05D9-EA14-41CA-B511-48D3A90784CE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2637ED-4014-45DA-9A54-2217BFF0C950}" type="pres">
      <dgm:prSet presAssocID="{06791C55-6AA8-4C62-82FA-95CBD71E33D8}" presName="spacer" presStyleCnt="0"/>
      <dgm:spPr/>
    </dgm:pt>
    <dgm:pt modelId="{592AEBCB-63DA-4CB3-89E6-6C7DAEDC29BD}" type="pres">
      <dgm:prSet presAssocID="{3D52B0F0-24EF-4F13-9A43-31CE364FFC54}" presName="comp" presStyleCnt="0"/>
      <dgm:spPr/>
    </dgm:pt>
    <dgm:pt modelId="{C35DCFD1-2071-4475-B484-C64AC3C50FBA}" type="pres">
      <dgm:prSet presAssocID="{3D52B0F0-24EF-4F13-9A43-31CE364FFC54}" presName="box" presStyleLbl="node1" presStyleIdx="2" presStyleCnt="3"/>
      <dgm:spPr/>
      <dgm:t>
        <a:bodyPr/>
        <a:lstStyle/>
        <a:p>
          <a:endParaRPr lang="en-US"/>
        </a:p>
      </dgm:t>
    </dgm:pt>
    <dgm:pt modelId="{E527B67B-0CBF-4C14-AFE5-4E1585DDA243}" type="pres">
      <dgm:prSet presAssocID="{3D52B0F0-24EF-4F13-9A43-31CE364FFC54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85B0B5D-0D75-4353-B979-E28A7BB1724D}" type="pres">
      <dgm:prSet presAssocID="{3D52B0F0-24EF-4F13-9A43-31CE364FFC54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023A2E-1D44-4844-8C1E-14362C66BC9E}" type="presOf" srcId="{3D52B0F0-24EF-4F13-9A43-31CE364FFC54}" destId="{C35DCFD1-2071-4475-B484-C64AC3C50FBA}" srcOrd="0" destOrd="0" presId="urn:microsoft.com/office/officeart/2005/8/layout/vList4"/>
    <dgm:cxn modelId="{135BFD0F-74F0-46E4-B86E-A21328D95EAE}" type="presOf" srcId="{3D52B0F0-24EF-4F13-9A43-31CE364FFC54}" destId="{B85B0B5D-0D75-4353-B979-E28A7BB1724D}" srcOrd="1" destOrd="0" presId="urn:microsoft.com/office/officeart/2005/8/layout/vList4"/>
    <dgm:cxn modelId="{D80DFEE8-E9BC-47DF-AFF4-B62D84139143}" type="presOf" srcId="{68AE05D9-EA14-41CA-B511-48D3A90784CE}" destId="{CAD71938-5FBF-42D2-BE9E-D41B0BFF0312}" srcOrd="0" destOrd="0" presId="urn:microsoft.com/office/officeart/2005/8/layout/vList4"/>
    <dgm:cxn modelId="{A4252A19-9CD4-46D3-8F78-881B13333BF3}" type="presOf" srcId="{ACB50E7C-F79B-4637-B59E-429E1D2F32E9}" destId="{B85B0B5D-0D75-4353-B979-E28A7BB1724D}" srcOrd="1" destOrd="1" presId="urn:microsoft.com/office/officeart/2005/8/layout/vList4"/>
    <dgm:cxn modelId="{CC5A9E48-ED03-4CF9-8085-079F92FCC99B}" srcId="{68AE05D9-EA14-41CA-B511-48D3A90784CE}" destId="{44150A51-00D2-4E33-8A8C-344B02938EF7}" srcOrd="0" destOrd="0" parTransId="{422E588C-0B51-4444-97A2-D8E32888DD99}" sibTransId="{8039543E-B209-475B-B067-728C0E88F877}"/>
    <dgm:cxn modelId="{ED72E5F7-63F9-4921-B2DA-95FC69989348}" type="presOf" srcId="{ACB50E7C-F79B-4637-B59E-429E1D2F32E9}" destId="{C35DCFD1-2071-4475-B484-C64AC3C50FBA}" srcOrd="0" destOrd="1" presId="urn:microsoft.com/office/officeart/2005/8/layout/vList4"/>
    <dgm:cxn modelId="{2EAA9898-63C7-4F79-9FEE-51C863CD6B1A}" srcId="{13E079F1-7959-4452-BFCC-E14792E98042}" destId="{68AE05D9-EA14-41CA-B511-48D3A90784CE}" srcOrd="1" destOrd="0" parTransId="{739649EB-A343-4A81-8B16-EDFB00480DC9}" sibTransId="{06791C55-6AA8-4C62-82FA-95CBD71E33D8}"/>
    <dgm:cxn modelId="{4BC16252-F1B9-4FDC-936F-F3560290242E}" srcId="{3D52B0F0-24EF-4F13-9A43-31CE364FFC54}" destId="{595B26EA-0DF9-425E-820C-F47CDB8B17D0}" srcOrd="1" destOrd="0" parTransId="{C5B1BEE4-EE52-4592-AD72-70F28AC3BCF8}" sibTransId="{A2F23B3C-E608-40AA-B1F1-8CFC8A457BDC}"/>
    <dgm:cxn modelId="{02939127-D959-4E49-9C79-571C306570B2}" srcId="{D40B1F98-C397-4513-A10E-BE2C7DFBF6FA}" destId="{5AB79E15-D277-4A57-95E7-97324814D35A}" srcOrd="1" destOrd="0" parTransId="{C9E082B9-41FA-431D-9485-37A8A19AAFBD}" sibTransId="{8F7B5BD1-3C01-4606-81EF-9D64EF65BFD7}"/>
    <dgm:cxn modelId="{9D21CF85-09A2-4020-9CC0-03D67B00D5DA}" type="presOf" srcId="{5AB79E15-D277-4A57-95E7-97324814D35A}" destId="{56B8E3A7-9D04-4AB6-9E1A-1557F234D344}" srcOrd="0" destOrd="2" presId="urn:microsoft.com/office/officeart/2005/8/layout/vList4"/>
    <dgm:cxn modelId="{9B09584F-E4AA-4871-B0FE-A102059EAEAD}" type="presOf" srcId="{44150A51-00D2-4E33-8A8C-344B02938EF7}" destId="{CAD71938-5FBF-42D2-BE9E-D41B0BFF0312}" srcOrd="0" destOrd="1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FDBF587E-C6A5-40E4-8A80-16200083FDEF}" srcId="{3D52B0F0-24EF-4F13-9A43-31CE364FFC54}" destId="{ACB50E7C-F79B-4637-B59E-429E1D2F32E9}" srcOrd="0" destOrd="0" parTransId="{0DF86FA1-8CE3-4FCC-8E91-BF75A4CD3D86}" sibTransId="{7B192FC1-047F-4107-9C08-F6243562BA53}"/>
    <dgm:cxn modelId="{DE5900A0-194B-476B-ABA6-D7CFDBB6370E}" type="presOf" srcId="{3851FFAE-71AA-4EA0-BFD5-754009D47AA9}" destId="{6FB89213-F7C6-4BFB-91CA-AC4DA43C88AA}" srcOrd="1" destOrd="3" presId="urn:microsoft.com/office/officeart/2005/8/layout/vList4"/>
    <dgm:cxn modelId="{B5A9CCB9-7235-434A-8362-C6CF3D9CA691}" type="presOf" srcId="{44150A51-00D2-4E33-8A8C-344B02938EF7}" destId="{1D860D2F-3061-47EE-97B3-0616D3A6C244}" srcOrd="1" destOrd="1" presId="urn:microsoft.com/office/officeart/2005/8/layout/vList4"/>
    <dgm:cxn modelId="{0F995ED4-F415-49A7-84FD-587A4A0164AC}" type="presOf" srcId="{868CFE07-C140-4CBF-850B-FE99C439D6B6}" destId="{6FB89213-F7C6-4BFB-91CA-AC4DA43C88AA}" srcOrd="1" destOrd="1" presId="urn:microsoft.com/office/officeart/2005/8/layout/vList4"/>
    <dgm:cxn modelId="{1F36F537-9971-4287-9C6C-3C1CB090A119}" srcId="{D40B1F98-C397-4513-A10E-BE2C7DFBF6FA}" destId="{868CFE07-C140-4CBF-850B-FE99C439D6B6}" srcOrd="0" destOrd="0" parTransId="{63F5DA34-10AB-4723-93C0-04C558DB8DE9}" sibTransId="{81D79DBA-ED7F-4DB6-976D-324EE88A7378}"/>
    <dgm:cxn modelId="{9CFF3B55-6C28-4534-9F62-5E60FC257F25}" srcId="{13E079F1-7959-4452-BFCC-E14792E98042}" destId="{3D52B0F0-24EF-4F13-9A43-31CE364FFC54}" srcOrd="2" destOrd="0" parTransId="{4632980D-0E73-4093-A8CC-6DE6F94319F1}" sibTransId="{2C4A57F1-E8F9-4BD7-92DE-B52455CAA00D}"/>
    <dgm:cxn modelId="{696DB0A6-DB58-444D-82D5-F60442B3C309}" srcId="{68AE05D9-EA14-41CA-B511-48D3A90784CE}" destId="{12DECDF3-CCAD-42C6-9A32-8E469F1CB076}" srcOrd="1" destOrd="0" parTransId="{BBA50F18-CCE2-4EF4-B935-127D827434CB}" sibTransId="{DF1F8531-B573-407A-8398-891515039B60}"/>
    <dgm:cxn modelId="{5D4B3012-89D2-4CC7-B78A-5B8DC1FF287E}" type="presOf" srcId="{68AE05D9-EA14-41CA-B511-48D3A90784CE}" destId="{1D860D2F-3061-47EE-97B3-0616D3A6C244}" srcOrd="1" destOrd="0" presId="urn:microsoft.com/office/officeart/2005/8/layout/vList4"/>
    <dgm:cxn modelId="{82316A64-B483-43BD-9852-B8AF71CDF8E2}" type="presOf" srcId="{3851FFAE-71AA-4EA0-BFD5-754009D47AA9}" destId="{56B8E3A7-9D04-4AB6-9E1A-1557F234D344}" srcOrd="0" destOrd="3" presId="urn:microsoft.com/office/officeart/2005/8/layout/vList4"/>
    <dgm:cxn modelId="{83E0824C-2A94-46E9-8F73-D30468AA5CF6}" type="presOf" srcId="{5AB79E15-D277-4A57-95E7-97324814D35A}" destId="{6FB89213-F7C6-4BFB-91CA-AC4DA43C88AA}" srcOrd="1" destOrd="2" presId="urn:microsoft.com/office/officeart/2005/8/layout/vList4"/>
    <dgm:cxn modelId="{F2A11A2C-F0F5-4713-877D-2670335C5CE1}" type="presOf" srcId="{595B26EA-0DF9-425E-820C-F47CDB8B17D0}" destId="{C35DCFD1-2071-4475-B484-C64AC3C50FBA}" srcOrd="0" destOrd="2" presId="urn:microsoft.com/office/officeart/2005/8/layout/vList4"/>
    <dgm:cxn modelId="{7C6A8C0B-6E6E-4433-B0F5-733A05F25D9E}" type="presOf" srcId="{12DECDF3-CCAD-42C6-9A32-8E469F1CB076}" destId="{CAD71938-5FBF-42D2-BE9E-D41B0BFF0312}" srcOrd="0" destOrd="2" presId="urn:microsoft.com/office/officeart/2005/8/layout/vList4"/>
    <dgm:cxn modelId="{E00A7658-FFAE-419B-9609-8B3CE42E38C4}" type="presOf" srcId="{868CFE07-C140-4CBF-850B-FE99C439D6B6}" destId="{56B8E3A7-9D04-4AB6-9E1A-1557F234D344}" srcOrd="0" destOrd="1" presId="urn:microsoft.com/office/officeart/2005/8/layout/vList4"/>
    <dgm:cxn modelId="{6CE2C9A4-26CA-4F52-8D72-15CA57974302}" type="presOf" srcId="{12DECDF3-CCAD-42C6-9A32-8E469F1CB076}" destId="{1D860D2F-3061-47EE-97B3-0616D3A6C244}" srcOrd="1" destOrd="2" presId="urn:microsoft.com/office/officeart/2005/8/layout/vList4"/>
    <dgm:cxn modelId="{A68B37A3-285C-4BEB-B268-19A24EB22EC0}" type="presOf" srcId="{595B26EA-0DF9-425E-820C-F47CDB8B17D0}" destId="{B85B0B5D-0D75-4353-B979-E28A7BB1724D}" srcOrd="1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99195E0A-4B79-44A4-8755-9161AE1A0C7D}" srcId="{D40B1F98-C397-4513-A10E-BE2C7DFBF6FA}" destId="{3851FFAE-71AA-4EA0-BFD5-754009D47AA9}" srcOrd="2" destOrd="0" parTransId="{0E66723D-7FAF-47B0-BF04-AA20662271A1}" sibTransId="{C4E6EE57-0F00-43DD-8AAE-0966DA4F9CB8}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99E74D2A-E7CD-429C-8DE3-FB94185B31FC}" type="presParOf" srcId="{3C9BE20C-AF75-4925-B4BA-D3A1E7B5BC70}" destId="{B7A9DED5-C447-461C-83DC-22FD54B4FD0B}" srcOrd="1" destOrd="0" presId="urn:microsoft.com/office/officeart/2005/8/layout/vList4"/>
    <dgm:cxn modelId="{A9D4FD1F-FA79-4454-9554-9A283801CBD2}" type="presParOf" srcId="{3C9BE20C-AF75-4925-B4BA-D3A1E7B5BC70}" destId="{5AF34F98-7A77-41CF-81B8-C1E0F767F242}" srcOrd="2" destOrd="0" presId="urn:microsoft.com/office/officeart/2005/8/layout/vList4"/>
    <dgm:cxn modelId="{2287FF2C-DEB6-42DE-8BE1-47496D8C196A}" type="presParOf" srcId="{5AF34F98-7A77-41CF-81B8-C1E0F767F242}" destId="{CAD71938-5FBF-42D2-BE9E-D41B0BFF0312}" srcOrd="0" destOrd="0" presId="urn:microsoft.com/office/officeart/2005/8/layout/vList4"/>
    <dgm:cxn modelId="{E367AC42-BA22-4766-80F9-BD13A37804EC}" type="presParOf" srcId="{5AF34F98-7A77-41CF-81B8-C1E0F767F242}" destId="{11527323-37F6-4AA2-A2E9-C779A4075EC5}" srcOrd="1" destOrd="0" presId="urn:microsoft.com/office/officeart/2005/8/layout/vList4"/>
    <dgm:cxn modelId="{A25AE685-13D6-4F9D-83CC-3F396367A51D}" type="presParOf" srcId="{5AF34F98-7A77-41CF-81B8-C1E0F767F242}" destId="{1D860D2F-3061-47EE-97B3-0616D3A6C244}" srcOrd="2" destOrd="0" presId="urn:microsoft.com/office/officeart/2005/8/layout/vList4"/>
    <dgm:cxn modelId="{3B52F74B-6885-4C0E-AED7-FA5BE5E2AB9C}" type="presParOf" srcId="{3C9BE20C-AF75-4925-B4BA-D3A1E7B5BC70}" destId="{1D2637ED-4014-45DA-9A54-2217BFF0C950}" srcOrd="3" destOrd="0" presId="urn:microsoft.com/office/officeart/2005/8/layout/vList4"/>
    <dgm:cxn modelId="{78CCB120-B2DA-4CEA-8E32-2861EBAF27AF}" type="presParOf" srcId="{3C9BE20C-AF75-4925-B4BA-D3A1E7B5BC70}" destId="{592AEBCB-63DA-4CB3-89E6-6C7DAEDC29BD}" srcOrd="4" destOrd="0" presId="urn:microsoft.com/office/officeart/2005/8/layout/vList4"/>
    <dgm:cxn modelId="{FCE7B70C-432B-46DE-8368-56DBC3776731}" type="presParOf" srcId="{592AEBCB-63DA-4CB3-89E6-6C7DAEDC29BD}" destId="{C35DCFD1-2071-4475-B484-C64AC3C50FBA}" srcOrd="0" destOrd="0" presId="urn:microsoft.com/office/officeart/2005/8/layout/vList4"/>
    <dgm:cxn modelId="{D1747D5E-C836-4298-A716-3BA7BAF8CDDF}" type="presParOf" srcId="{592AEBCB-63DA-4CB3-89E6-6C7DAEDC29BD}" destId="{E527B67B-0CBF-4C14-AFE5-4E1585DDA243}" srcOrd="1" destOrd="0" presId="urn:microsoft.com/office/officeart/2005/8/layout/vList4"/>
    <dgm:cxn modelId="{361F8AB9-00BA-430F-A7EB-C49EE7DE6B70}" type="presParOf" srcId="{592AEBCB-63DA-4CB3-89E6-6C7DAEDC29BD}" destId="{B85B0B5D-0D75-4353-B979-E28A7BB1724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Reduce /stop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B785B327-238F-4278-B192-29BDC2FBDF9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Violence, torture, trafficking esp. against children</a:t>
          </a:r>
        </a:p>
      </dgm:t>
    </dgm:pt>
    <dgm:pt modelId="{8E65B525-4AD0-4CD9-A478-D4EBFABF7F6B}" type="parTrans" cxnId="{61CE8843-3D32-4B43-B772-982D0B3AD2FD}">
      <dgm:prSet/>
      <dgm:spPr/>
      <dgm:t>
        <a:bodyPr/>
        <a:lstStyle/>
        <a:p>
          <a:endParaRPr lang="en-US"/>
        </a:p>
      </dgm:t>
    </dgm:pt>
    <dgm:pt modelId="{33BD3903-7769-44C4-BDF6-BDFB494203A4}" type="sibTrans" cxnId="{61CE8843-3D32-4B43-B772-982D0B3AD2FD}">
      <dgm:prSet/>
      <dgm:spPr/>
      <dgm:t>
        <a:bodyPr/>
        <a:lstStyle/>
        <a:p>
          <a:endParaRPr lang="en-US"/>
        </a:p>
      </dgm:t>
    </dgm:pt>
    <dgm:pt modelId="{30B26C47-B9B8-4E1D-BBC9-C7E51A65EE4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Local people  in local administration</a:t>
          </a:r>
        </a:p>
      </dgm:t>
    </dgm:pt>
    <dgm:pt modelId="{3854F0D8-0860-4DEB-9019-8F3C11CBC2AB}" type="parTrans" cxnId="{B6C653DA-CC11-4895-B13C-C1317BD8B03C}">
      <dgm:prSet/>
      <dgm:spPr/>
      <dgm:t>
        <a:bodyPr/>
        <a:lstStyle/>
        <a:p>
          <a:endParaRPr lang="en-US"/>
        </a:p>
      </dgm:t>
    </dgm:pt>
    <dgm:pt modelId="{5BE90C74-F495-4161-A3B2-6A6462F95BFB}" type="sibTrans" cxnId="{B6C653DA-CC11-4895-B13C-C1317BD8B03C}">
      <dgm:prSet/>
      <dgm:spPr/>
      <dgm:t>
        <a:bodyPr/>
        <a:lstStyle/>
        <a:p>
          <a:endParaRPr lang="en-US"/>
        </a:p>
      </dgm:t>
    </dgm:pt>
    <dgm:pt modelId="{099DE71E-587A-4EAD-8399-B4BAFC34E2D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Illegal weapons trade</a:t>
          </a:r>
        </a:p>
      </dgm:t>
    </dgm:pt>
    <dgm:pt modelId="{1BD867E6-E374-4E08-A703-D3DE2312A242}" type="parTrans" cxnId="{2868CE1D-857C-41BC-AB53-B6FCEC2740AD}">
      <dgm:prSet/>
      <dgm:spPr/>
      <dgm:t>
        <a:bodyPr/>
        <a:lstStyle/>
        <a:p>
          <a:endParaRPr lang="en-US"/>
        </a:p>
      </dgm:t>
    </dgm:pt>
    <dgm:pt modelId="{AB5BAD93-6BE9-4CBD-A53F-581190D13CE3}" type="sibTrans" cxnId="{2868CE1D-857C-41BC-AB53-B6FCEC2740AD}">
      <dgm:prSet/>
      <dgm:spPr/>
      <dgm:t>
        <a:bodyPr/>
        <a:lstStyle/>
        <a:p>
          <a:endParaRPr lang="en-US"/>
        </a:p>
      </dgm:t>
    </dgm:pt>
    <dgm:pt modelId="{B764C0A5-AD42-4AC0-8A5B-6DE66FEC59B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Corruption</a:t>
          </a:r>
        </a:p>
      </dgm:t>
    </dgm:pt>
    <dgm:pt modelId="{766F4AC8-26D0-4514-94A8-2E4BAF996CBA}" type="parTrans" cxnId="{756D8E7A-0C97-4E65-865B-CE993DF0BB23}">
      <dgm:prSet/>
      <dgm:spPr/>
      <dgm:t>
        <a:bodyPr/>
        <a:lstStyle/>
        <a:p>
          <a:endParaRPr lang="en-US"/>
        </a:p>
      </dgm:t>
    </dgm:pt>
    <dgm:pt modelId="{815E2D5D-A9BB-4580-96FF-FF9682DD810C}" type="sibTrans" cxnId="{756D8E7A-0C97-4E65-865B-CE993DF0BB23}">
      <dgm:prSet/>
      <dgm:spPr/>
      <dgm:t>
        <a:bodyPr/>
        <a:lstStyle/>
        <a:p>
          <a:endParaRPr lang="en-US"/>
        </a:p>
      </dgm:t>
    </dgm:pt>
    <dgm:pt modelId="{845889AD-BD26-447D-9602-BB3A74B3286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Increase participation of</a:t>
          </a:r>
        </a:p>
      </dgm:t>
    </dgm:pt>
    <dgm:pt modelId="{009F3CA0-19C8-4854-AECE-FF60597F2074}" type="parTrans" cxnId="{89948649-D4BE-49BE-B392-5B0217AB8F04}">
      <dgm:prSet/>
      <dgm:spPr/>
      <dgm:t>
        <a:bodyPr/>
        <a:lstStyle/>
        <a:p>
          <a:endParaRPr lang="en-US"/>
        </a:p>
      </dgm:t>
    </dgm:pt>
    <dgm:pt modelId="{630007DC-EA91-444F-A58E-402CE3661975}" type="sibTrans" cxnId="{89948649-D4BE-49BE-B392-5B0217AB8F04}">
      <dgm:prSet/>
      <dgm:spPr/>
      <dgm:t>
        <a:bodyPr/>
        <a:lstStyle/>
        <a:p>
          <a:endParaRPr lang="en-US"/>
        </a:p>
      </dgm:t>
    </dgm:pt>
    <dgm:pt modelId="{4ACF80A4-07A0-4664-B1C6-28878DEC4D8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 in intl. governance, crime-terrorism treaties</a:t>
          </a:r>
        </a:p>
      </dgm:t>
    </dgm:pt>
    <dgm:pt modelId="{E0C3541D-22C1-4733-B331-C300188F763A}" type="parTrans" cxnId="{5EC39EFC-7BAE-4791-94FC-0E4FB4EA005F}">
      <dgm:prSet/>
      <dgm:spPr/>
      <dgm:t>
        <a:bodyPr/>
        <a:lstStyle/>
        <a:p>
          <a:endParaRPr lang="en-US"/>
        </a:p>
      </dgm:t>
    </dgm:pt>
    <dgm:pt modelId="{29FC9233-ECF3-4F48-959E-F34FDCD857BB}" type="sibTrans" cxnId="{5EC39EFC-7BAE-4791-94FC-0E4FB4EA005F}">
      <dgm:prSet/>
      <dgm:spPr/>
      <dgm:t>
        <a:bodyPr/>
        <a:lstStyle/>
        <a:p>
          <a:endParaRPr lang="en-US"/>
        </a:p>
      </dgm:t>
    </dgm:pt>
    <dgm:pt modelId="{39A1CD8F-2F48-4B13-B00A-83EFED33058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Provide</a:t>
          </a:r>
        </a:p>
      </dgm:t>
    </dgm:pt>
    <dgm:pt modelId="{9B192867-9926-483E-AA39-4840C5782F76}" type="parTrans" cxnId="{AC0807EC-A8A6-43F1-A8A5-7EE1A5F91677}">
      <dgm:prSet/>
      <dgm:spPr/>
      <dgm:t>
        <a:bodyPr/>
        <a:lstStyle/>
        <a:p>
          <a:endParaRPr lang="en-US"/>
        </a:p>
      </dgm:t>
    </dgm:pt>
    <dgm:pt modelId="{526A9AF0-7D52-4B70-9C3B-67980D1E54AB}" type="sibTrans" cxnId="{AC0807EC-A8A6-43F1-A8A5-7EE1A5F91677}">
      <dgm:prSet/>
      <dgm:spPr/>
      <dgm:t>
        <a:bodyPr/>
        <a:lstStyle/>
        <a:p>
          <a:endParaRPr lang="en-US"/>
        </a:p>
      </dgm:t>
    </dgm:pt>
    <dgm:pt modelId="{10EEBFBE-E9DA-45BA-8DA0-04C4429E2F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Birth registration and Legal identity to all, by 2030</a:t>
          </a:r>
        </a:p>
      </dgm:t>
    </dgm:pt>
    <dgm:pt modelId="{89D7AE8D-B1CF-4592-B5E2-789C3252BFDC}" type="parTrans" cxnId="{7E496EFB-E0F5-4024-A00C-AED76A3B76EB}">
      <dgm:prSet/>
      <dgm:spPr/>
      <dgm:t>
        <a:bodyPr/>
        <a:lstStyle/>
        <a:p>
          <a:endParaRPr lang="en-US"/>
        </a:p>
      </dgm:t>
    </dgm:pt>
    <dgm:pt modelId="{96A42C0F-8309-49DA-884E-1B17037B947B}" type="sibTrans" cxnId="{7E496EFB-E0F5-4024-A00C-AED76A3B76EB}">
      <dgm:prSet/>
      <dgm:spPr/>
      <dgm:t>
        <a:bodyPr/>
        <a:lstStyle/>
        <a:p>
          <a:endParaRPr lang="en-US"/>
        </a:p>
      </dgm:t>
    </dgm:pt>
    <dgm:pt modelId="{8AC842F7-1598-4898-9F57-F5527113609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Freedom of information to all (RTI)</a:t>
          </a:r>
        </a:p>
      </dgm:t>
    </dgm:pt>
    <dgm:pt modelId="{F7307E7C-129B-42D9-A15F-610A0AAEC446}" type="parTrans" cxnId="{744E08D9-F726-4486-97BF-FB39D2077A83}">
      <dgm:prSet/>
      <dgm:spPr/>
      <dgm:t>
        <a:bodyPr/>
        <a:lstStyle/>
        <a:p>
          <a:endParaRPr lang="en-US"/>
        </a:p>
      </dgm:t>
    </dgm:pt>
    <dgm:pt modelId="{A1C8B56D-8F87-47FC-AB72-E2E58D4B2C31}" type="sibTrans" cxnId="{744E08D9-F726-4486-97BF-FB39D2077A83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DDFFD-7B0E-4460-8B87-9B80C1E21004}" type="pres">
      <dgm:prSet presAssocID="{9041E5BD-3E34-45EA-83BF-4956D62F00B7}" presName="spacer" presStyleCnt="0"/>
      <dgm:spPr/>
    </dgm:pt>
    <dgm:pt modelId="{16E2D5BB-FD86-4BC6-A0F8-8ACA59B31542}" type="pres">
      <dgm:prSet presAssocID="{39A1CD8F-2F48-4B13-B00A-83EFED330585}" presName="comp" presStyleCnt="0"/>
      <dgm:spPr/>
    </dgm:pt>
    <dgm:pt modelId="{3394C935-49AC-4876-9BFA-35DEF333DEEF}" type="pres">
      <dgm:prSet presAssocID="{39A1CD8F-2F48-4B13-B00A-83EFED330585}" presName="box" presStyleLbl="node1" presStyleIdx="1" presStyleCnt="3"/>
      <dgm:spPr/>
      <dgm:t>
        <a:bodyPr/>
        <a:lstStyle/>
        <a:p>
          <a:endParaRPr lang="en-US"/>
        </a:p>
      </dgm:t>
    </dgm:pt>
    <dgm:pt modelId="{8900C166-F6D9-489D-8FF5-0CA4693BA1ED}" type="pres">
      <dgm:prSet presAssocID="{39A1CD8F-2F48-4B13-B00A-83EFED330585}" presName="img" presStyleLbl="fgImgPlace1" presStyleIdx="1" presStyleCnt="3" custScaleX="8105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82B8420-03BE-4C9A-B46E-B7231F5FAF98}" type="pres">
      <dgm:prSet presAssocID="{39A1CD8F-2F48-4B13-B00A-83EFED33058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3852F-1BDF-4A32-8B4D-5423A8F98E8C}" type="pres">
      <dgm:prSet presAssocID="{526A9AF0-7D52-4B70-9C3B-67980D1E54AB}" presName="spacer" presStyleCnt="0"/>
      <dgm:spPr/>
    </dgm:pt>
    <dgm:pt modelId="{391BBBFB-6E16-413B-95E1-DC4F2D068B87}" type="pres">
      <dgm:prSet presAssocID="{845889AD-BD26-447D-9602-BB3A74B3286F}" presName="comp" presStyleCnt="0"/>
      <dgm:spPr/>
    </dgm:pt>
    <dgm:pt modelId="{A5449509-531D-481F-85B8-D7568CCDD106}" type="pres">
      <dgm:prSet presAssocID="{845889AD-BD26-447D-9602-BB3A74B3286F}" presName="box" presStyleLbl="node1" presStyleIdx="2" presStyleCnt="3"/>
      <dgm:spPr/>
      <dgm:t>
        <a:bodyPr/>
        <a:lstStyle/>
        <a:p>
          <a:endParaRPr lang="en-US"/>
        </a:p>
      </dgm:t>
    </dgm:pt>
    <dgm:pt modelId="{AD8E6D61-8CBF-4055-B4F4-B588D382235D}" type="pres">
      <dgm:prSet presAssocID="{845889AD-BD26-447D-9602-BB3A74B3286F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52FF3E1-D3BF-4A9D-AF30-20E3FBE6A773}" type="pres">
      <dgm:prSet presAssocID="{845889AD-BD26-447D-9602-BB3A74B3286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318223-4A91-44EC-A72A-9DAC51CF6AF5}" type="presOf" srcId="{8AC842F7-1598-4898-9F57-F55271136095}" destId="{E82B8420-03BE-4C9A-B46E-B7231F5FAF98}" srcOrd="1" destOrd="2" presId="urn:microsoft.com/office/officeart/2005/8/layout/vList4"/>
    <dgm:cxn modelId="{7E496EFB-E0F5-4024-A00C-AED76A3B76EB}" srcId="{39A1CD8F-2F48-4B13-B00A-83EFED330585}" destId="{10EEBFBE-E9DA-45BA-8DA0-04C4429E2F5E}" srcOrd="0" destOrd="0" parTransId="{89D7AE8D-B1CF-4592-B5E2-789C3252BFDC}" sibTransId="{96A42C0F-8309-49DA-884E-1B17037B947B}"/>
    <dgm:cxn modelId="{F0DEBE52-C1A2-49DE-8FFF-5FC59A3CC330}" type="presOf" srcId="{4ACF80A4-07A0-4664-B1C6-28878DEC4D83}" destId="{E52FF3E1-D3BF-4A9D-AF30-20E3FBE6A773}" srcOrd="1" destOrd="2" presId="urn:microsoft.com/office/officeart/2005/8/layout/vList4"/>
    <dgm:cxn modelId="{FA104ECB-253A-424B-83D5-8511E4CCC4DA}" type="presOf" srcId="{845889AD-BD26-447D-9602-BB3A74B3286F}" destId="{A5449509-531D-481F-85B8-D7568CCDD106}" srcOrd="0" destOrd="0" presId="urn:microsoft.com/office/officeart/2005/8/layout/vList4"/>
    <dgm:cxn modelId="{A9E66D5F-A5CE-437D-A699-06DA150C57A3}" type="presOf" srcId="{B764C0A5-AD42-4AC0-8A5B-6DE66FEC59B8}" destId="{6FB89213-F7C6-4BFB-91CA-AC4DA43C88AA}" srcOrd="1" destOrd="3" presId="urn:microsoft.com/office/officeart/2005/8/layout/vList4"/>
    <dgm:cxn modelId="{B85176E5-CA04-45F7-B76C-2358E4E5AAC0}" type="presOf" srcId="{845889AD-BD26-447D-9602-BB3A74B3286F}" destId="{E52FF3E1-D3BF-4A9D-AF30-20E3FBE6A773}" srcOrd="1" destOrd="0" presId="urn:microsoft.com/office/officeart/2005/8/layout/vList4"/>
    <dgm:cxn modelId="{46212579-A802-434C-901D-90E577462499}" type="presOf" srcId="{B785B327-238F-4278-B192-29BDC2FBDF96}" destId="{56B8E3A7-9D04-4AB6-9E1A-1557F234D344}" srcOrd="0" destOrd="1" presId="urn:microsoft.com/office/officeart/2005/8/layout/vList4"/>
    <dgm:cxn modelId="{5EC39EFC-7BAE-4791-94FC-0E4FB4EA005F}" srcId="{845889AD-BD26-447D-9602-BB3A74B3286F}" destId="{4ACF80A4-07A0-4664-B1C6-28878DEC4D83}" srcOrd="1" destOrd="0" parTransId="{E0C3541D-22C1-4733-B331-C300188F763A}" sibTransId="{29FC9233-ECF3-4F48-959E-F34FDCD857BB}"/>
    <dgm:cxn modelId="{FB9562F2-0D5F-4F15-8BFF-6F38FF5F1E67}" type="presOf" srcId="{099DE71E-587A-4EAD-8399-B4BAFC34E2D9}" destId="{6FB89213-F7C6-4BFB-91CA-AC4DA43C88AA}" srcOrd="1" destOrd="2" presId="urn:microsoft.com/office/officeart/2005/8/layout/vList4"/>
    <dgm:cxn modelId="{38392AE4-1C44-4608-BF7F-557FB0EA84FE}" type="presOf" srcId="{4ACF80A4-07A0-4664-B1C6-28878DEC4D83}" destId="{A5449509-531D-481F-85B8-D7568CCDD106}" srcOrd="0" destOrd="2" presId="urn:microsoft.com/office/officeart/2005/8/layout/vList4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025B570A-0E07-4F3A-A93F-F48FB7897055}" type="presOf" srcId="{39A1CD8F-2F48-4B13-B00A-83EFED330585}" destId="{E82B8420-03BE-4C9A-B46E-B7231F5FAF98}" srcOrd="1" destOrd="0" presId="urn:microsoft.com/office/officeart/2005/8/layout/vList4"/>
    <dgm:cxn modelId="{2868CE1D-857C-41BC-AB53-B6FCEC2740AD}" srcId="{D40B1F98-C397-4513-A10E-BE2C7DFBF6FA}" destId="{099DE71E-587A-4EAD-8399-B4BAFC34E2D9}" srcOrd="1" destOrd="0" parTransId="{1BD867E6-E374-4E08-A703-D3DE2312A242}" sibTransId="{AB5BAD93-6BE9-4CBD-A53F-581190D13CE3}"/>
    <dgm:cxn modelId="{744E08D9-F726-4486-97BF-FB39D2077A83}" srcId="{39A1CD8F-2F48-4B13-B00A-83EFED330585}" destId="{8AC842F7-1598-4898-9F57-F55271136095}" srcOrd="1" destOrd="0" parTransId="{F7307E7C-129B-42D9-A15F-610A0AAEC446}" sibTransId="{A1C8B56D-8F87-47FC-AB72-E2E58D4B2C31}"/>
    <dgm:cxn modelId="{61CE8843-3D32-4B43-B772-982D0B3AD2FD}" srcId="{D40B1F98-C397-4513-A10E-BE2C7DFBF6FA}" destId="{B785B327-238F-4278-B192-29BDC2FBDF96}" srcOrd="0" destOrd="0" parTransId="{8E65B525-4AD0-4CD9-A478-D4EBFABF7F6B}" sibTransId="{33BD3903-7769-44C4-BDF6-BDFB494203A4}"/>
    <dgm:cxn modelId="{046CEB56-18B8-48BA-A444-EAE97F45CB20}" type="presOf" srcId="{30B26C47-B9B8-4E1D-BBC9-C7E51A65EE49}" destId="{E52FF3E1-D3BF-4A9D-AF30-20E3FBE6A773}" srcOrd="1" destOrd="1" presId="urn:microsoft.com/office/officeart/2005/8/layout/vList4"/>
    <dgm:cxn modelId="{7BF3B0A6-9AE2-4894-A297-B314361EE964}" type="presOf" srcId="{39A1CD8F-2F48-4B13-B00A-83EFED330585}" destId="{3394C935-49AC-4876-9BFA-35DEF333DEEF}" srcOrd="0" destOrd="0" presId="urn:microsoft.com/office/officeart/2005/8/layout/vList4"/>
    <dgm:cxn modelId="{77D2137E-4E65-4B29-B3FA-B6FD029E3CAF}" type="presOf" srcId="{10EEBFBE-E9DA-45BA-8DA0-04C4429E2F5E}" destId="{E82B8420-03BE-4C9A-B46E-B7231F5FAF98}" srcOrd="1" destOrd="1" presId="urn:microsoft.com/office/officeart/2005/8/layout/vList4"/>
    <dgm:cxn modelId="{40094FB5-ACD2-4CB5-8E37-5B1655AE95CF}" type="presOf" srcId="{B785B327-238F-4278-B192-29BDC2FBDF96}" destId="{6FB89213-F7C6-4BFB-91CA-AC4DA43C88AA}" srcOrd="1" destOrd="1" presId="urn:microsoft.com/office/officeart/2005/8/layout/vList4"/>
    <dgm:cxn modelId="{50FBD72B-DEF3-4469-9C0B-444F49A73F40}" type="presOf" srcId="{30B26C47-B9B8-4E1D-BBC9-C7E51A65EE49}" destId="{A5449509-531D-481F-85B8-D7568CCDD106}" srcOrd="0" destOrd="1" presId="urn:microsoft.com/office/officeart/2005/8/layout/vList4"/>
    <dgm:cxn modelId="{756D8E7A-0C97-4E65-865B-CE993DF0BB23}" srcId="{D40B1F98-C397-4513-A10E-BE2C7DFBF6FA}" destId="{B764C0A5-AD42-4AC0-8A5B-6DE66FEC59B8}" srcOrd="2" destOrd="0" parTransId="{766F4AC8-26D0-4514-94A8-2E4BAF996CBA}" sibTransId="{815E2D5D-A9BB-4580-96FF-FF9682DD810C}"/>
    <dgm:cxn modelId="{21FD4B75-F166-4FA7-900B-AD915DE2BFB8}" type="presOf" srcId="{8AC842F7-1598-4898-9F57-F55271136095}" destId="{3394C935-49AC-4876-9BFA-35DEF333DEEF}" srcOrd="0" destOrd="2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7F21FF31-1EAA-4520-A2C1-5F8E560C42FE}" type="presOf" srcId="{099DE71E-587A-4EAD-8399-B4BAFC34E2D9}" destId="{56B8E3A7-9D04-4AB6-9E1A-1557F234D344}" srcOrd="0" destOrd="2" presId="urn:microsoft.com/office/officeart/2005/8/layout/vList4"/>
    <dgm:cxn modelId="{B2F3D0A8-AAC9-45A3-A0C9-891F76DDB9DC}" type="presOf" srcId="{B764C0A5-AD42-4AC0-8A5B-6DE66FEC59B8}" destId="{56B8E3A7-9D04-4AB6-9E1A-1557F234D344}" srcOrd="0" destOrd="3" presId="urn:microsoft.com/office/officeart/2005/8/layout/vList4"/>
    <dgm:cxn modelId="{89948649-D4BE-49BE-B392-5B0217AB8F04}" srcId="{13E079F1-7959-4452-BFCC-E14792E98042}" destId="{845889AD-BD26-447D-9602-BB3A74B3286F}" srcOrd="2" destOrd="0" parTransId="{009F3CA0-19C8-4854-AECE-FF60597F2074}" sibTransId="{630007DC-EA91-444F-A58E-402CE3661975}"/>
    <dgm:cxn modelId="{42456EF7-D231-4E6F-A20F-73AE02DF2BD8}" type="presOf" srcId="{10EEBFBE-E9DA-45BA-8DA0-04C4429E2F5E}" destId="{3394C935-49AC-4876-9BFA-35DEF333DEEF}" srcOrd="0" destOrd="1" presId="urn:microsoft.com/office/officeart/2005/8/layout/vList4"/>
    <dgm:cxn modelId="{B6C653DA-CC11-4895-B13C-C1317BD8B03C}" srcId="{845889AD-BD26-447D-9602-BB3A74B3286F}" destId="{30B26C47-B9B8-4E1D-BBC9-C7E51A65EE49}" srcOrd="0" destOrd="0" parTransId="{3854F0D8-0860-4DEB-9019-8F3C11CBC2AB}" sibTransId="{5BE90C74-F495-4161-A3B2-6A6462F95BFB}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AC0807EC-A8A6-43F1-A8A5-7EE1A5F91677}" srcId="{13E079F1-7959-4452-BFCC-E14792E98042}" destId="{39A1CD8F-2F48-4B13-B00A-83EFED330585}" srcOrd="1" destOrd="0" parTransId="{9B192867-9926-483E-AA39-4840C5782F76}" sibTransId="{526A9AF0-7D52-4B70-9C3B-67980D1E54AB}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0001BF84-06DE-4070-8934-43F40DCEF043}" type="presParOf" srcId="{3C9BE20C-AF75-4925-B4BA-D3A1E7B5BC70}" destId="{92DDDFFD-7B0E-4460-8B87-9B80C1E21004}" srcOrd="1" destOrd="0" presId="urn:microsoft.com/office/officeart/2005/8/layout/vList4"/>
    <dgm:cxn modelId="{BCE67ABA-D83E-4E35-82E5-88D200BF9848}" type="presParOf" srcId="{3C9BE20C-AF75-4925-B4BA-D3A1E7B5BC70}" destId="{16E2D5BB-FD86-4BC6-A0F8-8ACA59B31542}" srcOrd="2" destOrd="0" presId="urn:microsoft.com/office/officeart/2005/8/layout/vList4"/>
    <dgm:cxn modelId="{FFF5E5E1-6451-469B-9812-A07396CDD583}" type="presParOf" srcId="{16E2D5BB-FD86-4BC6-A0F8-8ACA59B31542}" destId="{3394C935-49AC-4876-9BFA-35DEF333DEEF}" srcOrd="0" destOrd="0" presId="urn:microsoft.com/office/officeart/2005/8/layout/vList4"/>
    <dgm:cxn modelId="{D340DC12-7DA5-446D-9A33-B34C3DEA8B36}" type="presParOf" srcId="{16E2D5BB-FD86-4BC6-A0F8-8ACA59B31542}" destId="{8900C166-F6D9-489D-8FF5-0CA4693BA1ED}" srcOrd="1" destOrd="0" presId="urn:microsoft.com/office/officeart/2005/8/layout/vList4"/>
    <dgm:cxn modelId="{8CD2910D-E36E-49C7-A50F-B6B9611263DF}" type="presParOf" srcId="{16E2D5BB-FD86-4BC6-A0F8-8ACA59B31542}" destId="{E82B8420-03BE-4C9A-B46E-B7231F5FAF98}" srcOrd="2" destOrd="0" presId="urn:microsoft.com/office/officeart/2005/8/layout/vList4"/>
    <dgm:cxn modelId="{5C5CB1FC-2803-42BB-BF20-C477255AF410}" type="presParOf" srcId="{3C9BE20C-AF75-4925-B4BA-D3A1E7B5BC70}" destId="{EA03852F-1BDF-4A32-8B4D-5423A8F98E8C}" srcOrd="3" destOrd="0" presId="urn:microsoft.com/office/officeart/2005/8/layout/vList4"/>
    <dgm:cxn modelId="{FABA3E45-F7F5-4E8E-A821-8F166CF33B0F}" type="presParOf" srcId="{3C9BE20C-AF75-4925-B4BA-D3A1E7B5BC70}" destId="{391BBBFB-6E16-413B-95E1-DC4F2D068B87}" srcOrd="4" destOrd="0" presId="urn:microsoft.com/office/officeart/2005/8/layout/vList4"/>
    <dgm:cxn modelId="{FCDD557A-9B86-4CDE-BE2D-DD26464277DD}" type="presParOf" srcId="{391BBBFB-6E16-413B-95E1-DC4F2D068B87}" destId="{A5449509-531D-481F-85B8-D7568CCDD106}" srcOrd="0" destOrd="0" presId="urn:microsoft.com/office/officeart/2005/8/layout/vList4"/>
    <dgm:cxn modelId="{BFEC7CF2-AAFC-4B62-8702-E7EC2396D7BC}" type="presParOf" srcId="{391BBBFB-6E16-413B-95E1-DC4F2D068B87}" destId="{AD8E6D61-8CBF-4055-B4F4-B588D382235D}" srcOrd="1" destOrd="0" presId="urn:microsoft.com/office/officeart/2005/8/layout/vList4"/>
    <dgm:cxn modelId="{F9F4B148-2870-4FD5-A984-B185CE23B6F9}" type="presParOf" srcId="{391BBBFB-6E16-413B-95E1-DC4F2D068B87}" destId="{E52FF3E1-D3BF-4A9D-AF30-20E3FBE6A77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Finance / funding / investment in 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438E173A-0A08-4B35-9376-FAADF2C78EE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Reduce Debt distress of 3</a:t>
          </a:r>
          <a:r>
            <a:rPr lang="en-US" baseline="30000" dirty="0">
              <a:latin typeface="Franklin Gothic Medium Cond" panose="020B0606030402020204" pitchFamily="34" charset="0"/>
            </a:rPr>
            <a:t>rd</a:t>
          </a:r>
          <a:r>
            <a:rPr lang="en-US" dirty="0">
              <a:latin typeface="Franklin Gothic Medium Cond" panose="020B0606030402020204" pitchFamily="34" charset="0"/>
            </a:rPr>
            <a:t> world through Debt structuring</a:t>
          </a:r>
        </a:p>
      </dgm:t>
    </dgm:pt>
    <dgm:pt modelId="{38B21920-321A-42E3-8109-CC318BD4A0B3}" type="parTrans" cxnId="{1F75735E-18C8-453C-BBF2-CEA8D5360702}">
      <dgm:prSet/>
      <dgm:spPr/>
    </dgm:pt>
    <dgm:pt modelId="{A9B74FDF-E1BE-4165-A2C7-13C12E56980B}" type="sibTrans" cxnId="{1F75735E-18C8-453C-BBF2-CEA8D5360702}">
      <dgm:prSet/>
      <dgm:spPr/>
    </dgm:pt>
    <dgm:pt modelId="{5D427EF0-19C8-4748-B166-35B5C7C1F28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International Trading</a:t>
          </a:r>
        </a:p>
      </dgm:t>
    </dgm:pt>
    <dgm:pt modelId="{A6949017-5746-408C-A9F9-436B3FE31147}" type="parTrans" cxnId="{1234373E-CE45-4F7F-BDD1-8669EF513DD3}">
      <dgm:prSet/>
      <dgm:spPr/>
    </dgm:pt>
    <dgm:pt modelId="{1DFF83B9-920E-4454-9E05-FFD598D7CB51}" type="sibTrans" cxnId="{1234373E-CE45-4F7F-BDD1-8669EF513DD3}">
      <dgm:prSet/>
      <dgm:spPr/>
    </dgm:pt>
    <dgm:pt modelId="{7A49BF34-65A9-4061-8B8C-E8F15CD5480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investment promotion</a:t>
          </a:r>
        </a:p>
      </dgm:t>
    </dgm:pt>
    <dgm:pt modelId="{DB47034A-3F32-4B07-A0BC-7D7938D3B8D0}" type="parTrans" cxnId="{524F95D5-C620-4999-9017-EC214092C7EA}">
      <dgm:prSet/>
      <dgm:spPr/>
    </dgm:pt>
    <dgm:pt modelId="{2C07E6F1-686C-4427-AC30-421924AABAAE}" type="sibTrans" cxnId="{524F95D5-C620-4999-9017-EC214092C7EA}">
      <dgm:prSet/>
      <dgm:spPr/>
    </dgm:pt>
    <dgm:pt modelId="{F802C748-7D2C-4425-83DC-08D4388A8E7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Non-discrimination, rule based intl. trade system with minimal tariff and non tariff barriers (WTO) </a:t>
          </a:r>
        </a:p>
      </dgm:t>
    </dgm:pt>
    <dgm:pt modelId="{73C2FE17-1D74-4BC9-9F8C-8F7AD4B70562}" type="parTrans" cxnId="{2DC33C03-19B0-4BE3-B39D-974ACFBCE6FA}">
      <dgm:prSet/>
      <dgm:spPr/>
    </dgm:pt>
    <dgm:pt modelId="{949FA80D-E221-4BB0-BBC2-BCEA198D5A64}" type="sibTrans" cxnId="{2DC33C03-19B0-4BE3-B39D-974ACFBCE6FA}">
      <dgm:prSet/>
      <dgm:spPr/>
    </dgm:pt>
    <dgm:pt modelId="{27683686-E85A-4F05-9670-F30AF5D02A0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Bring macro-economic stabilization (subprime, China stock crash, Greece debt)- systematic coordination necessary</a:t>
          </a:r>
        </a:p>
      </dgm:t>
    </dgm:pt>
    <dgm:pt modelId="{DB480D43-2787-4921-97F6-64D4D416B4EB}" type="parTrans" cxnId="{D9C33A17-37FE-427E-84D2-2A6B45253D96}">
      <dgm:prSet/>
      <dgm:spPr/>
    </dgm:pt>
    <dgm:pt modelId="{F4C5809B-F184-498A-B408-82308F8E70AC}" type="sibTrans" cxnId="{D9C33A17-37FE-427E-84D2-2A6B45253D96}">
      <dgm:prSet/>
      <dgm:spPr/>
    </dgm:pt>
    <dgm:pt modelId="{4191B433-EE57-42F8-B57A-0D16F099DDC5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Tech transfer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7FC5F6F-40C1-4F62-BB76-0C88D427DC18}" type="parTrans" cxnId="{45BE0A51-06A1-4FCC-B7D7-9EC7330571DE}">
      <dgm:prSet/>
      <dgm:spPr/>
    </dgm:pt>
    <dgm:pt modelId="{2E20ABFD-0076-44F5-ABFF-DFB709A92D3F}" type="sibTrans" cxnId="{45BE0A51-06A1-4FCC-B7D7-9EC7330571DE}">
      <dgm:prSet/>
      <dgm:spPr/>
    </dgm:pt>
    <dgm:pt modelId="{4775FCBD-1DA3-4925-8BC9-F237224A758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North South, South </a:t>
          </a:r>
          <a:r>
            <a:rPr lang="en-US" dirty="0" err="1">
              <a:latin typeface="Franklin Gothic Medium Cond" panose="020B0606030402020204" pitchFamily="34" charset="0"/>
            </a:rPr>
            <a:t>South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2299A57-9B05-4B19-987F-8D1009C8A484}" type="parTrans" cxnId="{572EB831-B6AA-4112-A8BB-7A245F2C27A6}">
      <dgm:prSet/>
      <dgm:spPr/>
      <dgm:t>
        <a:bodyPr/>
        <a:lstStyle/>
        <a:p>
          <a:endParaRPr lang="en-US"/>
        </a:p>
      </dgm:t>
    </dgm:pt>
    <dgm:pt modelId="{ED7B7D17-0A21-4357-8886-1BF5F840E6DB}" type="sibTrans" cxnId="{572EB831-B6AA-4112-A8BB-7A245F2C27A6}">
      <dgm:prSet/>
      <dgm:spPr/>
      <dgm:t>
        <a:bodyPr/>
        <a:lstStyle/>
        <a:p>
          <a:endParaRPr lang="en-US"/>
        </a:p>
      </dgm:t>
    </dgm:pt>
    <dgm:pt modelId="{D7E72F2E-DD34-4421-903B-987DA6BC58B9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Sci</a:t>
          </a:r>
          <a:r>
            <a:rPr lang="en-US" dirty="0">
              <a:latin typeface="Franklin Gothic Medium Cond" panose="020B0606030402020204" pitchFamily="34" charset="0"/>
            </a:rPr>
            <a:t>, tech, innovation, ICT</a:t>
          </a:r>
        </a:p>
      </dgm:t>
    </dgm:pt>
    <dgm:pt modelId="{0F19E319-BEDB-49EB-BEE0-A9B913550FD6}" type="parTrans" cxnId="{9DC0C0EE-8FD3-4867-BF05-0E2E0BB29ECB}">
      <dgm:prSet/>
      <dgm:spPr/>
      <dgm:t>
        <a:bodyPr/>
        <a:lstStyle/>
        <a:p>
          <a:endParaRPr lang="en-US"/>
        </a:p>
      </dgm:t>
    </dgm:pt>
    <dgm:pt modelId="{C49DF6F9-A09B-46CB-AA89-A1C3F6E48B25}" type="sibTrans" cxnId="{9DC0C0EE-8FD3-4867-BF05-0E2E0BB29ECB}">
      <dgm:prSet/>
      <dgm:spPr/>
      <dgm:t>
        <a:bodyPr/>
        <a:lstStyle/>
        <a:p>
          <a:endParaRPr lang="en-US"/>
        </a:p>
      </dgm:t>
    </dgm:pt>
    <dgm:pt modelId="{86999554-83C2-4FA8-B477-FA85362D9D0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Duty free quota free access</a:t>
          </a:r>
        </a:p>
      </dgm:t>
    </dgm:pt>
    <dgm:pt modelId="{FC7538E8-0974-4834-A4FA-908972510097}" type="parTrans" cxnId="{96600F9D-A190-48D4-82C4-D3BEE3625050}">
      <dgm:prSet/>
      <dgm:spPr/>
    </dgm:pt>
    <dgm:pt modelId="{22A4A74C-3E7E-4478-9777-F147A5813B3F}" type="sibTrans" cxnId="{96600F9D-A190-48D4-82C4-D3BEE3625050}">
      <dgm:prSet/>
      <dgm:spPr/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3AA391-08A5-4629-95F8-FDC817679D5E}" type="pres">
      <dgm:prSet presAssocID="{9041E5BD-3E34-45EA-83BF-4956D62F00B7}" presName="spacer" presStyleCnt="0"/>
      <dgm:spPr/>
    </dgm:pt>
    <dgm:pt modelId="{3454AD81-8C46-4743-A60E-B9430744B47F}" type="pres">
      <dgm:prSet presAssocID="{5D427EF0-19C8-4748-B166-35B5C7C1F28C}" presName="comp" presStyleCnt="0"/>
      <dgm:spPr/>
    </dgm:pt>
    <dgm:pt modelId="{B13DF90E-697C-4DA1-8428-E21BA70E9B46}" type="pres">
      <dgm:prSet presAssocID="{5D427EF0-19C8-4748-B166-35B5C7C1F28C}" presName="box" presStyleLbl="node1" presStyleIdx="1" presStyleCnt="3"/>
      <dgm:spPr/>
      <dgm:t>
        <a:bodyPr/>
        <a:lstStyle/>
        <a:p>
          <a:endParaRPr lang="en-US"/>
        </a:p>
      </dgm:t>
    </dgm:pt>
    <dgm:pt modelId="{D03AA37C-AFDF-4E54-A963-C810FAF7AF11}" type="pres">
      <dgm:prSet presAssocID="{5D427EF0-19C8-4748-B166-35B5C7C1F28C}" presName="img" presStyleLbl="fgImgPlace1" presStyleIdx="1" presStyleCnt="3" custScaleX="9347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4D27C03-45C7-49FF-81EB-9BB7AB546072}" type="pres">
      <dgm:prSet presAssocID="{5D427EF0-19C8-4748-B166-35B5C7C1F28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855F8-5BD1-4B59-B2A3-8794D2241CEA}" type="pres">
      <dgm:prSet presAssocID="{1DFF83B9-920E-4454-9E05-FFD598D7CB51}" presName="spacer" presStyleCnt="0"/>
      <dgm:spPr/>
    </dgm:pt>
    <dgm:pt modelId="{5D50E7F4-5BFD-4C49-97C4-C1D7979A4A09}" type="pres">
      <dgm:prSet presAssocID="{4191B433-EE57-42F8-B57A-0D16F099DDC5}" presName="comp" presStyleCnt="0"/>
      <dgm:spPr/>
    </dgm:pt>
    <dgm:pt modelId="{0598AD32-14AD-4743-86D7-E2BD12137C0D}" type="pres">
      <dgm:prSet presAssocID="{4191B433-EE57-42F8-B57A-0D16F099DDC5}" presName="box" presStyleLbl="node1" presStyleIdx="2" presStyleCnt="3"/>
      <dgm:spPr/>
      <dgm:t>
        <a:bodyPr/>
        <a:lstStyle/>
        <a:p>
          <a:endParaRPr lang="en-US"/>
        </a:p>
      </dgm:t>
    </dgm:pt>
    <dgm:pt modelId="{65851F75-7EF0-4B19-8C2C-05965460B39E}" type="pres">
      <dgm:prSet presAssocID="{4191B433-EE57-42F8-B57A-0D16F099DDC5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B5796C3E-E2F4-4566-A5F2-31035FA351BA}" type="pres">
      <dgm:prSet presAssocID="{4191B433-EE57-42F8-B57A-0D16F099DDC5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4F95D5-C620-4999-9017-EC214092C7EA}" srcId="{D40B1F98-C397-4513-A10E-BE2C7DFBF6FA}" destId="{7A49BF34-65A9-4061-8B8C-E8F15CD54809}" srcOrd="2" destOrd="0" parTransId="{DB47034A-3F32-4B07-A0BC-7D7938D3B8D0}" sibTransId="{2C07E6F1-686C-4427-AC30-421924AABAAE}"/>
    <dgm:cxn modelId="{1F75735E-18C8-453C-BBF2-CEA8D5360702}" srcId="{D40B1F98-C397-4513-A10E-BE2C7DFBF6FA}" destId="{438E173A-0A08-4B35-9376-FAADF2C78EEB}" srcOrd="0" destOrd="0" parTransId="{38B21920-321A-42E3-8109-CC318BD4A0B3}" sibTransId="{A9B74FDF-E1BE-4165-A2C7-13C12E56980B}"/>
    <dgm:cxn modelId="{7B6F152C-1169-46E8-A6BD-A46D51916858}" type="presOf" srcId="{86999554-83C2-4FA8-B477-FA85362D9D0D}" destId="{B4D27C03-45C7-49FF-81EB-9BB7AB546072}" srcOrd="1" destOrd="2" presId="urn:microsoft.com/office/officeart/2005/8/layout/vList4"/>
    <dgm:cxn modelId="{49C8387D-3C15-4F39-A95F-1C7A944E0F4D}" type="presOf" srcId="{F802C748-7D2C-4425-83DC-08D4388A8E77}" destId="{B4D27C03-45C7-49FF-81EB-9BB7AB546072}" srcOrd="1" destOrd="1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B8E91684-02F2-458E-BD6D-2A09C15CFFD7}" type="presOf" srcId="{438E173A-0A08-4B35-9376-FAADF2C78EEB}" destId="{56B8E3A7-9D04-4AB6-9E1A-1557F234D344}" srcOrd="0" destOrd="1" presId="urn:microsoft.com/office/officeart/2005/8/layout/vList4"/>
    <dgm:cxn modelId="{A0D7067B-4941-4276-95DF-2595764F394C}" type="presOf" srcId="{86999554-83C2-4FA8-B477-FA85362D9D0D}" destId="{B13DF90E-697C-4DA1-8428-E21BA70E9B46}" srcOrd="0" destOrd="2" presId="urn:microsoft.com/office/officeart/2005/8/layout/vList4"/>
    <dgm:cxn modelId="{F5D42C16-D9DB-4CF7-B630-14591644702D}" type="presOf" srcId="{438E173A-0A08-4B35-9376-FAADF2C78EEB}" destId="{6FB89213-F7C6-4BFB-91CA-AC4DA43C88AA}" srcOrd="1" destOrd="1" presId="urn:microsoft.com/office/officeart/2005/8/layout/vList4"/>
    <dgm:cxn modelId="{49A672FB-406E-405F-9B9C-59D767E35DDE}" type="presOf" srcId="{D7E72F2E-DD34-4421-903B-987DA6BC58B9}" destId="{0598AD32-14AD-4743-86D7-E2BD12137C0D}" srcOrd="0" destOrd="2" presId="urn:microsoft.com/office/officeart/2005/8/layout/vList4"/>
    <dgm:cxn modelId="{C4662775-1622-4DC2-B860-0D57FB916E4D}" type="presOf" srcId="{F802C748-7D2C-4425-83DC-08D4388A8E77}" destId="{B13DF90E-697C-4DA1-8428-E21BA70E9B46}" srcOrd="0" destOrd="1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4B0B9E69-2574-42CC-A5E1-24EEAD271A06}" type="presOf" srcId="{D7E72F2E-DD34-4421-903B-987DA6BC58B9}" destId="{B5796C3E-E2F4-4566-A5F2-31035FA351BA}" srcOrd="1" destOrd="2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22B66032-4293-4521-8FA1-7DCC4F3E9693}" type="presOf" srcId="{27683686-E85A-4F05-9670-F30AF5D02A04}" destId="{56B8E3A7-9D04-4AB6-9E1A-1557F234D344}" srcOrd="0" destOrd="2" presId="urn:microsoft.com/office/officeart/2005/8/layout/vList4"/>
    <dgm:cxn modelId="{90416756-EA7E-431E-872E-B6F4FCCC304A}" type="presOf" srcId="{5D427EF0-19C8-4748-B166-35B5C7C1F28C}" destId="{B4D27C03-45C7-49FF-81EB-9BB7AB546072}" srcOrd="1" destOrd="0" presId="urn:microsoft.com/office/officeart/2005/8/layout/vList4"/>
    <dgm:cxn modelId="{6213C178-40FE-499B-8B59-EC13B2469BE2}" type="presOf" srcId="{7A49BF34-65A9-4061-8B8C-E8F15CD54809}" destId="{6FB89213-F7C6-4BFB-91CA-AC4DA43C88AA}" srcOrd="1" destOrd="3" presId="urn:microsoft.com/office/officeart/2005/8/layout/vList4"/>
    <dgm:cxn modelId="{29699502-10CC-4EAD-8E7A-04A3BFD61199}" type="presOf" srcId="{7A49BF34-65A9-4061-8B8C-E8F15CD54809}" destId="{56B8E3A7-9D04-4AB6-9E1A-1557F234D344}" srcOrd="0" destOrd="3" presId="urn:microsoft.com/office/officeart/2005/8/layout/vList4"/>
    <dgm:cxn modelId="{5A16D66C-91A3-4423-B337-DF8FC06E8AF5}" type="presOf" srcId="{27683686-E85A-4F05-9670-F30AF5D02A04}" destId="{6FB89213-F7C6-4BFB-91CA-AC4DA43C88AA}" srcOrd="1" destOrd="2" presId="urn:microsoft.com/office/officeart/2005/8/layout/vList4"/>
    <dgm:cxn modelId="{45BE0A51-06A1-4FCC-B7D7-9EC7330571DE}" srcId="{13E079F1-7959-4452-BFCC-E14792E98042}" destId="{4191B433-EE57-42F8-B57A-0D16F099DDC5}" srcOrd="2" destOrd="0" parTransId="{07FC5F6F-40C1-4F62-BB76-0C88D427DC18}" sibTransId="{2E20ABFD-0076-44F5-ABFF-DFB709A92D3F}"/>
    <dgm:cxn modelId="{1234373E-CE45-4F7F-BDD1-8669EF513DD3}" srcId="{13E079F1-7959-4452-BFCC-E14792E98042}" destId="{5D427EF0-19C8-4748-B166-35B5C7C1F28C}" srcOrd="1" destOrd="0" parTransId="{A6949017-5746-408C-A9F9-436B3FE31147}" sibTransId="{1DFF83B9-920E-4454-9E05-FFD598D7CB51}"/>
    <dgm:cxn modelId="{2DC33C03-19B0-4BE3-B39D-974ACFBCE6FA}" srcId="{5D427EF0-19C8-4748-B166-35B5C7C1F28C}" destId="{F802C748-7D2C-4425-83DC-08D4388A8E77}" srcOrd="0" destOrd="0" parTransId="{73C2FE17-1D74-4BC9-9F8C-8F7AD4B70562}" sibTransId="{949FA80D-E221-4BB0-BBC2-BCEA198D5A64}"/>
    <dgm:cxn modelId="{1AF233F6-639A-422A-BBFD-CC541A79AC3C}" type="presOf" srcId="{4191B433-EE57-42F8-B57A-0D16F099DDC5}" destId="{B5796C3E-E2F4-4566-A5F2-31035FA351BA}" srcOrd="1" destOrd="0" presId="urn:microsoft.com/office/officeart/2005/8/layout/vList4"/>
    <dgm:cxn modelId="{0B3E0014-5711-4BAC-812D-513C036EDB06}" type="presOf" srcId="{4191B433-EE57-42F8-B57A-0D16F099DDC5}" destId="{0598AD32-14AD-4743-86D7-E2BD12137C0D}" srcOrd="0" destOrd="0" presId="urn:microsoft.com/office/officeart/2005/8/layout/vList4"/>
    <dgm:cxn modelId="{572EB831-B6AA-4112-A8BB-7A245F2C27A6}" srcId="{4191B433-EE57-42F8-B57A-0D16F099DDC5}" destId="{4775FCBD-1DA3-4925-8BC9-F237224A7583}" srcOrd="0" destOrd="0" parTransId="{42299A57-9B05-4B19-987F-8D1009C8A484}" sibTransId="{ED7B7D17-0A21-4357-8886-1BF5F840E6DB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38E75709-55ED-4D89-9D64-D306EEBB8113}" type="presOf" srcId="{4775FCBD-1DA3-4925-8BC9-F237224A7583}" destId="{B5796C3E-E2F4-4566-A5F2-31035FA351BA}" srcOrd="1" destOrd="1" presId="urn:microsoft.com/office/officeart/2005/8/layout/vList4"/>
    <dgm:cxn modelId="{96600F9D-A190-48D4-82C4-D3BEE3625050}" srcId="{5D427EF0-19C8-4748-B166-35B5C7C1F28C}" destId="{86999554-83C2-4FA8-B477-FA85362D9D0D}" srcOrd="1" destOrd="0" parTransId="{FC7538E8-0974-4834-A4FA-908972510097}" sibTransId="{22A4A74C-3E7E-4478-9777-F147A5813B3F}"/>
    <dgm:cxn modelId="{9DC0C0EE-8FD3-4867-BF05-0E2E0BB29ECB}" srcId="{4191B433-EE57-42F8-B57A-0D16F099DDC5}" destId="{D7E72F2E-DD34-4421-903B-987DA6BC58B9}" srcOrd="1" destOrd="0" parTransId="{0F19E319-BEDB-49EB-BEE0-A9B913550FD6}" sibTransId="{C49DF6F9-A09B-46CB-AA89-A1C3F6E48B25}"/>
    <dgm:cxn modelId="{C7AC076D-AC92-4853-A03F-A88DE3892C22}" type="presOf" srcId="{4775FCBD-1DA3-4925-8BC9-F237224A7583}" destId="{0598AD32-14AD-4743-86D7-E2BD12137C0D}" srcOrd="0" destOrd="1" presId="urn:microsoft.com/office/officeart/2005/8/layout/vList4"/>
    <dgm:cxn modelId="{DC165E34-A78E-44FA-9E3E-D1591DF6B10B}" type="presOf" srcId="{5D427EF0-19C8-4748-B166-35B5C7C1F28C}" destId="{B13DF90E-697C-4DA1-8428-E21BA70E9B46}" srcOrd="0" destOrd="0" presId="urn:microsoft.com/office/officeart/2005/8/layout/vList4"/>
    <dgm:cxn modelId="{D9C33A17-37FE-427E-84D2-2A6B45253D96}" srcId="{D40B1F98-C397-4513-A10E-BE2C7DFBF6FA}" destId="{27683686-E85A-4F05-9670-F30AF5D02A04}" srcOrd="1" destOrd="0" parTransId="{DB480D43-2787-4921-97F6-64D4D416B4EB}" sibTransId="{F4C5809B-F184-498A-B408-82308F8E70AC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D9D69308-B1C6-436D-BF96-2DAA132EBB92}" type="presParOf" srcId="{3C9BE20C-AF75-4925-B4BA-D3A1E7B5BC70}" destId="{BF3AA391-08A5-4629-95F8-FDC817679D5E}" srcOrd="1" destOrd="0" presId="urn:microsoft.com/office/officeart/2005/8/layout/vList4"/>
    <dgm:cxn modelId="{5183A807-D9B6-40BC-A2E2-65BC02EA9347}" type="presParOf" srcId="{3C9BE20C-AF75-4925-B4BA-D3A1E7B5BC70}" destId="{3454AD81-8C46-4743-A60E-B9430744B47F}" srcOrd="2" destOrd="0" presId="urn:microsoft.com/office/officeart/2005/8/layout/vList4"/>
    <dgm:cxn modelId="{10066F9B-8F22-4B2D-B5EA-450158FAFF55}" type="presParOf" srcId="{3454AD81-8C46-4743-A60E-B9430744B47F}" destId="{B13DF90E-697C-4DA1-8428-E21BA70E9B46}" srcOrd="0" destOrd="0" presId="urn:microsoft.com/office/officeart/2005/8/layout/vList4"/>
    <dgm:cxn modelId="{F8772FFA-4B3F-43EC-AA9D-CDC1740F7D3C}" type="presParOf" srcId="{3454AD81-8C46-4743-A60E-B9430744B47F}" destId="{D03AA37C-AFDF-4E54-A963-C810FAF7AF11}" srcOrd="1" destOrd="0" presId="urn:microsoft.com/office/officeart/2005/8/layout/vList4"/>
    <dgm:cxn modelId="{A995B48B-83A8-463B-88DD-16E6E249CD6E}" type="presParOf" srcId="{3454AD81-8C46-4743-A60E-B9430744B47F}" destId="{B4D27C03-45C7-49FF-81EB-9BB7AB546072}" srcOrd="2" destOrd="0" presId="urn:microsoft.com/office/officeart/2005/8/layout/vList4"/>
    <dgm:cxn modelId="{DE11D028-BB6D-44BB-939E-521CABC5BC39}" type="presParOf" srcId="{3C9BE20C-AF75-4925-B4BA-D3A1E7B5BC70}" destId="{6F6855F8-5BD1-4B59-B2A3-8794D2241CEA}" srcOrd="3" destOrd="0" presId="urn:microsoft.com/office/officeart/2005/8/layout/vList4"/>
    <dgm:cxn modelId="{8DC07926-8CFA-481B-8871-AE8092F4366B}" type="presParOf" srcId="{3C9BE20C-AF75-4925-B4BA-D3A1E7B5BC70}" destId="{5D50E7F4-5BFD-4C49-97C4-C1D7979A4A09}" srcOrd="4" destOrd="0" presId="urn:microsoft.com/office/officeart/2005/8/layout/vList4"/>
    <dgm:cxn modelId="{2FE5E2BC-F481-460E-A6D1-45FB68088BCA}" type="presParOf" srcId="{5D50E7F4-5BFD-4C49-97C4-C1D7979A4A09}" destId="{0598AD32-14AD-4743-86D7-E2BD12137C0D}" srcOrd="0" destOrd="0" presId="urn:microsoft.com/office/officeart/2005/8/layout/vList4"/>
    <dgm:cxn modelId="{9CD16EC3-D36F-4A57-A3B0-6DCF2EDEE649}" type="presParOf" srcId="{5D50E7F4-5BFD-4C49-97C4-C1D7979A4A09}" destId="{65851F75-7EF0-4B19-8C2C-05965460B39E}" srcOrd="1" destOrd="0" presId="urn:microsoft.com/office/officeart/2005/8/layout/vList4"/>
    <dgm:cxn modelId="{845EEB0A-5A94-44C6-93DE-CC407D551E64}" type="presParOf" srcId="{5D50E7F4-5BFD-4C49-97C4-C1D7979A4A09}" destId="{B5796C3E-E2F4-4566-A5F2-31035FA351B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3EB3639-1F7B-4B42-A815-16D9787B5EE6}" type="doc">
      <dgm:prSet loTypeId="urn:microsoft.com/office/officeart/2005/8/layout/funnel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84B3438-79F8-4E39-AF5A-2FF863B86859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Kyoto: GHG; Hyogo/Sendai: Disaster</a:t>
          </a:r>
        </a:p>
      </dgm:t>
    </dgm:pt>
    <dgm:pt modelId="{F872B2E0-50B4-4019-87E7-1157F81299CA}" type="parTrans" cxnId="{1AE70B9A-2FFC-4911-8FA0-7AEA2AEE3FE9}">
      <dgm:prSet/>
      <dgm:spPr/>
      <dgm:t>
        <a:bodyPr/>
        <a:lstStyle/>
        <a:p>
          <a:endParaRPr lang="en-US"/>
        </a:p>
      </dgm:t>
    </dgm:pt>
    <dgm:pt modelId="{ECDCD933-4270-47AC-8257-1F3ECED2AB6A}" type="sibTrans" cxnId="{1AE70B9A-2FFC-4911-8FA0-7AEA2AEE3FE9}">
      <dgm:prSet/>
      <dgm:spPr/>
      <dgm:t>
        <a:bodyPr/>
        <a:lstStyle/>
        <a:p>
          <a:endParaRPr lang="en-US"/>
        </a:p>
      </dgm:t>
    </dgm:pt>
    <dgm:pt modelId="{802BB911-3FF0-4728-AE55-9BB372EB8BE7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WTO: Trade; IMF: BoP</a:t>
          </a:r>
        </a:p>
      </dgm:t>
    </dgm:pt>
    <dgm:pt modelId="{CD2684CA-2F26-4117-B942-DA5A69373939}" type="parTrans" cxnId="{330D0D02-50A1-49D0-8884-4A24428549D8}">
      <dgm:prSet/>
      <dgm:spPr/>
      <dgm:t>
        <a:bodyPr/>
        <a:lstStyle/>
        <a:p>
          <a:endParaRPr lang="en-US"/>
        </a:p>
      </dgm:t>
    </dgm:pt>
    <dgm:pt modelId="{5A2AA13C-5E3E-4F84-B5FB-C0CC4BBAE077}" type="sibTrans" cxnId="{330D0D02-50A1-49D0-8884-4A24428549D8}">
      <dgm:prSet/>
      <dgm:spPr/>
      <dgm:t>
        <a:bodyPr/>
        <a:lstStyle/>
        <a:p>
          <a:endParaRPr lang="en-US"/>
        </a:p>
      </dgm:t>
    </dgm:pt>
    <dgm:pt modelId="{FEF46C80-DCCF-49FF-95CF-35BD51BB97EA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4400" dirty="0">
              <a:latin typeface="Franklin Gothic Medium Cond" panose="020B0606030402020204" pitchFamily="34" charset="0"/>
            </a:rPr>
            <a:t>SDG covering all these</a:t>
          </a:r>
        </a:p>
      </dgm:t>
    </dgm:pt>
    <dgm:pt modelId="{2447D905-827E-41C6-80C3-F5118A47A166}" type="parTrans" cxnId="{6117B51E-0AC2-4E02-B844-11978C82B3E5}">
      <dgm:prSet/>
      <dgm:spPr/>
      <dgm:t>
        <a:bodyPr/>
        <a:lstStyle/>
        <a:p>
          <a:endParaRPr lang="en-US"/>
        </a:p>
      </dgm:t>
    </dgm:pt>
    <dgm:pt modelId="{656BA374-C35B-453F-BD6B-BD99B788C69A}" type="sibTrans" cxnId="{6117B51E-0AC2-4E02-B844-11978C82B3E5}">
      <dgm:prSet/>
      <dgm:spPr/>
      <dgm:t>
        <a:bodyPr/>
        <a:lstStyle/>
        <a:p>
          <a:endParaRPr lang="en-US"/>
        </a:p>
      </dgm:t>
    </dgm:pt>
    <dgm:pt modelId="{75012B50-EA6D-42EB-9F63-B1784033F5AD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World Bank: poverty; Beijing: Women</a:t>
          </a:r>
        </a:p>
      </dgm:t>
    </dgm:pt>
    <dgm:pt modelId="{7D774C4A-0704-447B-AB68-13BABAA8B374}" type="parTrans" cxnId="{7853E487-E6FD-4334-B0FC-78A7436F8481}">
      <dgm:prSet/>
      <dgm:spPr/>
      <dgm:t>
        <a:bodyPr/>
        <a:lstStyle/>
        <a:p>
          <a:endParaRPr lang="en-US"/>
        </a:p>
      </dgm:t>
    </dgm:pt>
    <dgm:pt modelId="{E9C168B9-8CB0-4ABE-BFDD-F095962AFE09}" type="sibTrans" cxnId="{7853E487-E6FD-4334-B0FC-78A7436F8481}">
      <dgm:prSet/>
      <dgm:spPr/>
      <dgm:t>
        <a:bodyPr/>
        <a:lstStyle/>
        <a:p>
          <a:endParaRPr lang="en-US"/>
        </a:p>
      </dgm:t>
    </dgm:pt>
    <dgm:pt modelId="{9D626750-E74F-40BC-9B8E-BE4E9A2EFC56}" type="pres">
      <dgm:prSet presAssocID="{23EB3639-1F7B-4B42-A815-16D9787B5EE6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71FF0E-E3B5-4504-94A8-34A4A71B4787}" type="pres">
      <dgm:prSet presAssocID="{23EB3639-1F7B-4B42-A815-16D9787B5EE6}" presName="ellipse" presStyleLbl="trBgShp" presStyleIdx="0" presStyleCnt="1"/>
      <dgm:spPr/>
    </dgm:pt>
    <dgm:pt modelId="{D36392FC-C01C-48DE-8304-D776829C9467}" type="pres">
      <dgm:prSet presAssocID="{23EB3639-1F7B-4B42-A815-16D9787B5EE6}" presName="arrow1" presStyleLbl="fgShp" presStyleIdx="0" presStyleCnt="1"/>
      <dgm:spPr/>
    </dgm:pt>
    <dgm:pt modelId="{F4FA5675-604E-496E-86EC-18CB2CDCCACC}" type="pres">
      <dgm:prSet presAssocID="{23EB3639-1F7B-4B42-A815-16D9787B5EE6}" presName="rectangle" presStyleLbl="revTx" presStyleIdx="0" presStyleCnt="1" custScaleX="117756" custScaleY="98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635FE-F33D-44D6-B705-216ABB4EE816}" type="pres">
      <dgm:prSet presAssocID="{802BB911-3FF0-4728-AE55-9BB372EB8BE7}" presName="item1" presStyleLbl="node1" presStyleIdx="0" presStyleCnt="3" custScaleX="117756" custScaleY="98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81A64-7805-4479-A36D-220657542A57}" type="pres">
      <dgm:prSet presAssocID="{75012B50-EA6D-42EB-9F63-B1784033F5AD}" presName="item2" presStyleLbl="node1" presStyleIdx="1" presStyleCnt="3" custScaleX="117756" custScaleY="98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D8BB6-827F-4BEB-98BC-8A08B096387D}" type="pres">
      <dgm:prSet presAssocID="{FEF46C80-DCCF-49FF-95CF-35BD51BB97EA}" presName="item3" presStyleLbl="node1" presStyleIdx="2" presStyleCnt="3" custScaleX="117756" custScaleY="98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B3D01A-3782-4B28-A704-207F740E8534}" type="pres">
      <dgm:prSet presAssocID="{23EB3639-1F7B-4B42-A815-16D9787B5EE6}" presName="funnel" presStyleLbl="trAlignAcc1" presStyleIdx="0" presStyleCnt="1"/>
      <dgm:spPr/>
    </dgm:pt>
  </dgm:ptLst>
  <dgm:cxnLst>
    <dgm:cxn modelId="{330D0D02-50A1-49D0-8884-4A24428549D8}" srcId="{23EB3639-1F7B-4B42-A815-16D9787B5EE6}" destId="{802BB911-3FF0-4728-AE55-9BB372EB8BE7}" srcOrd="1" destOrd="0" parTransId="{CD2684CA-2F26-4117-B942-DA5A69373939}" sibTransId="{5A2AA13C-5E3E-4F84-B5FB-C0CC4BBAE077}"/>
    <dgm:cxn modelId="{6117B51E-0AC2-4E02-B844-11978C82B3E5}" srcId="{23EB3639-1F7B-4B42-A815-16D9787B5EE6}" destId="{FEF46C80-DCCF-49FF-95CF-35BD51BB97EA}" srcOrd="3" destOrd="0" parTransId="{2447D905-827E-41C6-80C3-F5118A47A166}" sibTransId="{656BA374-C35B-453F-BD6B-BD99B788C69A}"/>
    <dgm:cxn modelId="{AEC81157-0C50-4AD9-A80F-0EF7C37CEAD2}" type="presOf" srcId="{F84B3438-79F8-4E39-AF5A-2FF863B86859}" destId="{CBAD8BB6-827F-4BEB-98BC-8A08B096387D}" srcOrd="0" destOrd="0" presId="urn:microsoft.com/office/officeart/2005/8/layout/funnel1"/>
    <dgm:cxn modelId="{95120CDB-66A4-4AFF-9727-83272E446B66}" type="presOf" srcId="{802BB911-3FF0-4728-AE55-9BB372EB8BE7}" destId="{6E581A64-7805-4479-A36D-220657542A57}" srcOrd="0" destOrd="0" presId="urn:microsoft.com/office/officeart/2005/8/layout/funnel1"/>
    <dgm:cxn modelId="{526EB52D-4BDB-495B-87ED-1EFA8CFDD702}" type="presOf" srcId="{23EB3639-1F7B-4B42-A815-16D9787B5EE6}" destId="{9D626750-E74F-40BC-9B8E-BE4E9A2EFC56}" srcOrd="0" destOrd="0" presId="urn:microsoft.com/office/officeart/2005/8/layout/funnel1"/>
    <dgm:cxn modelId="{1AE70B9A-2FFC-4911-8FA0-7AEA2AEE3FE9}" srcId="{23EB3639-1F7B-4B42-A815-16D9787B5EE6}" destId="{F84B3438-79F8-4E39-AF5A-2FF863B86859}" srcOrd="0" destOrd="0" parTransId="{F872B2E0-50B4-4019-87E7-1157F81299CA}" sibTransId="{ECDCD933-4270-47AC-8257-1F3ECED2AB6A}"/>
    <dgm:cxn modelId="{1A0A8B0B-4210-44C0-97E3-1D432FCEEECC}" type="presOf" srcId="{FEF46C80-DCCF-49FF-95CF-35BD51BB97EA}" destId="{F4FA5675-604E-496E-86EC-18CB2CDCCACC}" srcOrd="0" destOrd="0" presId="urn:microsoft.com/office/officeart/2005/8/layout/funnel1"/>
    <dgm:cxn modelId="{7853E487-E6FD-4334-B0FC-78A7436F8481}" srcId="{23EB3639-1F7B-4B42-A815-16D9787B5EE6}" destId="{75012B50-EA6D-42EB-9F63-B1784033F5AD}" srcOrd="2" destOrd="0" parTransId="{7D774C4A-0704-447B-AB68-13BABAA8B374}" sibTransId="{E9C168B9-8CB0-4ABE-BFDD-F095962AFE09}"/>
    <dgm:cxn modelId="{FE6126AA-9375-48B8-B9A0-0C07E7ACC24C}" type="presOf" srcId="{75012B50-EA6D-42EB-9F63-B1784033F5AD}" destId="{111635FE-F33D-44D6-B705-216ABB4EE816}" srcOrd="0" destOrd="0" presId="urn:microsoft.com/office/officeart/2005/8/layout/funnel1"/>
    <dgm:cxn modelId="{D33AA450-931D-4356-AE21-3E3D44B6D1F9}" type="presParOf" srcId="{9D626750-E74F-40BC-9B8E-BE4E9A2EFC56}" destId="{2371FF0E-E3B5-4504-94A8-34A4A71B4787}" srcOrd="0" destOrd="0" presId="urn:microsoft.com/office/officeart/2005/8/layout/funnel1"/>
    <dgm:cxn modelId="{72A6A635-AABE-497C-BC15-D5A58606CCB4}" type="presParOf" srcId="{9D626750-E74F-40BC-9B8E-BE4E9A2EFC56}" destId="{D36392FC-C01C-48DE-8304-D776829C9467}" srcOrd="1" destOrd="0" presId="urn:microsoft.com/office/officeart/2005/8/layout/funnel1"/>
    <dgm:cxn modelId="{30F81EB6-85EB-47A3-A10A-8DBB52274682}" type="presParOf" srcId="{9D626750-E74F-40BC-9B8E-BE4E9A2EFC56}" destId="{F4FA5675-604E-496E-86EC-18CB2CDCCACC}" srcOrd="2" destOrd="0" presId="urn:microsoft.com/office/officeart/2005/8/layout/funnel1"/>
    <dgm:cxn modelId="{0547EB17-3C52-4208-BC99-0EFF54E3A802}" type="presParOf" srcId="{9D626750-E74F-40BC-9B8E-BE4E9A2EFC56}" destId="{111635FE-F33D-44D6-B705-216ABB4EE816}" srcOrd="3" destOrd="0" presId="urn:microsoft.com/office/officeart/2005/8/layout/funnel1"/>
    <dgm:cxn modelId="{3995931E-7E97-476B-B1FA-804E377BF28A}" type="presParOf" srcId="{9D626750-E74F-40BC-9B8E-BE4E9A2EFC56}" destId="{6E581A64-7805-4479-A36D-220657542A57}" srcOrd="4" destOrd="0" presId="urn:microsoft.com/office/officeart/2005/8/layout/funnel1"/>
    <dgm:cxn modelId="{1F064729-2483-4509-86B0-EE2805A72825}" type="presParOf" srcId="{9D626750-E74F-40BC-9B8E-BE4E9A2EFC56}" destId="{CBAD8BB6-827F-4BEB-98BC-8A08B096387D}" srcOrd="5" destOrd="0" presId="urn:microsoft.com/office/officeart/2005/8/layout/funnel1"/>
    <dgm:cxn modelId="{C0DE70A4-4BA5-4EEB-81EE-222B21605A09}" type="presParOf" srcId="{9D626750-E74F-40BC-9B8E-BE4E9A2EFC56}" destId="{77B3D01A-3782-4B28-A704-207F740E853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08154EE-C18C-4BA1-9D00-DF40BD072EE1}" type="doc">
      <dgm:prSet loTypeId="urn:microsoft.com/office/officeart/2005/8/layout/vList4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E222326-0CB4-4439-9864-E6CD931003E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No Discord</a:t>
          </a:r>
        </a:p>
      </dgm:t>
    </dgm:pt>
    <dgm:pt modelId="{F77194CD-8F21-4412-8094-3073C46C1837}" type="parTrans" cxnId="{841457AF-FEE4-4EB2-A105-DE05727A0847}">
      <dgm:prSet/>
      <dgm:spPr/>
      <dgm:t>
        <a:bodyPr/>
        <a:lstStyle/>
        <a:p>
          <a:endParaRPr lang="en-US"/>
        </a:p>
      </dgm:t>
    </dgm:pt>
    <dgm:pt modelId="{BA45B376-5185-42A3-85F3-C1BDA26DFD4F}" type="sibTrans" cxnId="{841457AF-FEE4-4EB2-A105-DE05727A0847}">
      <dgm:prSet/>
      <dgm:spPr/>
      <dgm:t>
        <a:bodyPr/>
        <a:lstStyle/>
        <a:p>
          <a:endParaRPr lang="en-US"/>
        </a:p>
      </dgm:t>
    </dgm:pt>
    <dgm:pt modelId="{1996E05B-428D-4CB7-BF18-65894C43B03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All nations adopted. No discord as in Kyoto (USA, Canada left) and WTO Trade facilitation Agreement (India- peace clause)</a:t>
          </a:r>
        </a:p>
      </dgm:t>
    </dgm:pt>
    <dgm:pt modelId="{8DA3C683-CDCF-48BA-AF18-639DAC17C107}" type="parTrans" cxnId="{69D2BD2B-DD3D-4FC7-9B7A-B2E51AFB9C75}">
      <dgm:prSet/>
      <dgm:spPr/>
      <dgm:t>
        <a:bodyPr/>
        <a:lstStyle/>
        <a:p>
          <a:endParaRPr lang="en-US"/>
        </a:p>
      </dgm:t>
    </dgm:pt>
    <dgm:pt modelId="{8F3F5924-BC4A-4986-9903-C091601FD1B7}" type="sibTrans" cxnId="{69D2BD2B-DD3D-4FC7-9B7A-B2E51AFB9C75}">
      <dgm:prSet/>
      <dgm:spPr/>
      <dgm:t>
        <a:bodyPr/>
        <a:lstStyle/>
        <a:p>
          <a:endParaRPr lang="en-US"/>
        </a:p>
      </dgm:t>
    </dgm:pt>
    <dgm:pt modelId="{6F78E932-5582-4313-9618-FB2FD925D9CB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Even emerging economies will play “Donor”.</a:t>
          </a:r>
        </a:p>
      </dgm:t>
    </dgm:pt>
    <dgm:pt modelId="{F7A79643-3405-4292-9CF4-453C7DD9BBD0}" type="parTrans" cxnId="{F44B5009-C772-43BB-A80C-95C36998059C}">
      <dgm:prSet/>
      <dgm:spPr/>
      <dgm:t>
        <a:bodyPr/>
        <a:lstStyle/>
        <a:p>
          <a:endParaRPr lang="en-US"/>
        </a:p>
      </dgm:t>
    </dgm:pt>
    <dgm:pt modelId="{DA21736F-532A-4328-B461-93D9EBBEAAC9}" type="sibTrans" cxnId="{F44B5009-C772-43BB-A80C-95C36998059C}">
      <dgm:prSet/>
      <dgm:spPr/>
      <dgm:t>
        <a:bodyPr/>
        <a:lstStyle/>
        <a:p>
          <a:endParaRPr lang="en-US"/>
        </a:p>
      </dgm:t>
    </dgm:pt>
    <dgm:pt modelId="{36B5685A-2CEF-4E3A-B23E-B170C01AE01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Acknowledged the role of private sector and civil society.</a:t>
          </a:r>
        </a:p>
      </dgm:t>
    </dgm:pt>
    <dgm:pt modelId="{B800D43A-B831-4C54-91AE-80B0B335FA63}" type="parTrans" cxnId="{E391DCCB-F140-4BA5-B15F-A09DA2B72F76}">
      <dgm:prSet/>
      <dgm:spPr/>
      <dgm:t>
        <a:bodyPr/>
        <a:lstStyle/>
        <a:p>
          <a:endParaRPr lang="en-US"/>
        </a:p>
      </dgm:t>
    </dgm:pt>
    <dgm:pt modelId="{59E37820-8B38-46F4-AA0B-29E68B162A0F}" type="sibTrans" cxnId="{E391DCCB-F140-4BA5-B15F-A09DA2B72F76}">
      <dgm:prSet/>
      <dgm:spPr/>
      <dgm:t>
        <a:bodyPr/>
        <a:lstStyle/>
        <a:p>
          <a:endParaRPr lang="en-US"/>
        </a:p>
      </dgm:t>
    </dgm:pt>
    <dgm:pt modelId="{4242A23F-4E8C-4833-AABD-0C2BABF9E9A4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Talked about sustainable consumption, reducing food waste, justice for all</a:t>
          </a:r>
        </a:p>
      </dgm:t>
    </dgm:pt>
    <dgm:pt modelId="{957BAA58-9E7C-4E6C-BD94-C83EC1C5AEA6}" type="parTrans" cxnId="{C8A96DC0-D1B3-48A7-85AF-75E1159580C1}">
      <dgm:prSet/>
      <dgm:spPr/>
      <dgm:t>
        <a:bodyPr/>
        <a:lstStyle/>
        <a:p>
          <a:endParaRPr lang="en-US"/>
        </a:p>
      </dgm:t>
    </dgm:pt>
    <dgm:pt modelId="{B36CFF52-0491-47E7-9E67-2EF3AA94AA99}" type="sibTrans" cxnId="{C8A96DC0-D1B3-48A7-85AF-75E1159580C1}">
      <dgm:prSet/>
      <dgm:spPr/>
      <dgm:t>
        <a:bodyPr/>
        <a:lstStyle/>
        <a:p>
          <a:endParaRPr lang="en-US"/>
        </a:p>
      </dgm:t>
    </dgm:pt>
    <dgm:pt modelId="{1993E5F4-FFC1-4A6F-8ABB-09C334C4684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First Time</a:t>
          </a:r>
        </a:p>
      </dgm:t>
    </dgm:pt>
    <dgm:pt modelId="{0CE3CDC9-DAF5-4682-B8BD-1F362DC0E337}" type="parTrans" cxnId="{D4C84621-62BB-491C-9435-620F101D4480}">
      <dgm:prSet/>
      <dgm:spPr/>
      <dgm:t>
        <a:bodyPr/>
        <a:lstStyle/>
        <a:p>
          <a:endParaRPr lang="en-US"/>
        </a:p>
      </dgm:t>
    </dgm:pt>
    <dgm:pt modelId="{1B93E69C-740E-4D9B-ACDA-8292D76F8208}" type="sibTrans" cxnId="{D4C84621-62BB-491C-9435-620F101D4480}">
      <dgm:prSet/>
      <dgm:spPr/>
      <dgm:t>
        <a:bodyPr/>
        <a:lstStyle/>
        <a:p>
          <a:endParaRPr lang="en-US"/>
        </a:p>
      </dgm:t>
    </dgm:pt>
    <dgm:pt modelId="{F2DC8207-8154-4440-A3BA-A088205DF6FC}">
      <dgm:prSet/>
      <dgm:spPr/>
      <dgm:t>
        <a:bodyPr/>
        <a:lstStyle/>
        <a:p>
          <a:pPr rtl="0"/>
          <a:r>
            <a:rPr lang="en-US" dirty="0">
              <a:latin typeface="Franklin Gothic Medium Cond" panose="020B0606030402020204" pitchFamily="34" charset="0"/>
            </a:rPr>
            <a:t>“hope”</a:t>
          </a:r>
        </a:p>
      </dgm:t>
    </dgm:pt>
    <dgm:pt modelId="{135636A7-C13E-434F-BF4B-A7CC45877A19}" type="parTrans" cxnId="{C685F214-9CD8-4BFA-A43C-8D3C51D9379E}">
      <dgm:prSet/>
      <dgm:spPr/>
      <dgm:t>
        <a:bodyPr/>
        <a:lstStyle/>
        <a:p>
          <a:endParaRPr lang="en-US"/>
        </a:p>
      </dgm:t>
    </dgm:pt>
    <dgm:pt modelId="{2399E2A8-C728-4CB3-AD76-69F9A3209D8D}" type="sibTrans" cxnId="{C685F214-9CD8-4BFA-A43C-8D3C51D9379E}">
      <dgm:prSet/>
      <dgm:spPr/>
      <dgm:t>
        <a:bodyPr/>
        <a:lstStyle/>
        <a:p>
          <a:endParaRPr lang="en-US"/>
        </a:p>
      </dgm:t>
    </dgm:pt>
    <dgm:pt modelId="{1D16269D-5CFD-4F2E-ABE7-84F8FD4BCB10}">
      <dgm:prSet/>
      <dgm:spPr/>
      <dgm:t>
        <a:bodyPr/>
        <a:lstStyle/>
        <a:p>
          <a:pPr rtl="0"/>
          <a:r>
            <a:rPr lang="en-US" dirty="0">
              <a:latin typeface="Franklin Gothic Medium Cond" panose="020B0606030402020204" pitchFamily="34" charset="0"/>
            </a:rPr>
            <a:t>in the troubled times @Africa, Middle-East</a:t>
          </a:r>
        </a:p>
      </dgm:t>
    </dgm:pt>
    <dgm:pt modelId="{C0520B89-6E4F-47C9-9B8D-0CF0900AB859}" type="parTrans" cxnId="{2D8B98C9-5046-4CAD-9C80-E9AAD254D876}">
      <dgm:prSet/>
      <dgm:spPr/>
      <dgm:t>
        <a:bodyPr/>
        <a:lstStyle/>
        <a:p>
          <a:endParaRPr lang="en-US"/>
        </a:p>
      </dgm:t>
    </dgm:pt>
    <dgm:pt modelId="{A6641F70-F86A-4D58-ACAD-8913E28D40F3}" type="sibTrans" cxnId="{2D8B98C9-5046-4CAD-9C80-E9AAD254D876}">
      <dgm:prSet/>
      <dgm:spPr/>
      <dgm:t>
        <a:bodyPr/>
        <a:lstStyle/>
        <a:p>
          <a:endParaRPr lang="en-US"/>
        </a:p>
      </dgm:t>
    </dgm:pt>
    <dgm:pt modelId="{E3C2031A-4FCD-45A4-88D8-BA84EF433BBC}" type="pres">
      <dgm:prSet presAssocID="{A08154EE-C18C-4BA1-9D00-DF40BD072EE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CA727B-5E67-4AF3-A7DF-08491BB155FC}" type="pres">
      <dgm:prSet presAssocID="{DE222326-0CB4-4439-9864-E6CD931003EA}" presName="comp" presStyleCnt="0"/>
      <dgm:spPr/>
    </dgm:pt>
    <dgm:pt modelId="{0E161C4E-BF6D-40BE-9868-1328DA784E8B}" type="pres">
      <dgm:prSet presAssocID="{DE222326-0CB4-4439-9864-E6CD931003EA}" presName="box" presStyleLbl="node1" presStyleIdx="0" presStyleCnt="3"/>
      <dgm:spPr/>
      <dgm:t>
        <a:bodyPr/>
        <a:lstStyle/>
        <a:p>
          <a:endParaRPr lang="en-US"/>
        </a:p>
      </dgm:t>
    </dgm:pt>
    <dgm:pt modelId="{1DE10235-05E7-434A-9C9D-6C3C7DDF57D0}" type="pres">
      <dgm:prSet presAssocID="{DE222326-0CB4-4439-9864-E6CD931003EA}" presName="img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2795C5C-A7CB-4C56-B030-DB30AA4D2D6B}" type="pres">
      <dgm:prSet presAssocID="{DE222326-0CB4-4439-9864-E6CD931003E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A873CB-E02C-479C-8494-46544FB92034}" type="pres">
      <dgm:prSet presAssocID="{BA45B376-5185-42A3-85F3-C1BDA26DFD4F}" presName="spacer" presStyleCnt="0"/>
      <dgm:spPr/>
    </dgm:pt>
    <dgm:pt modelId="{C57C2394-FBF8-46E7-8240-30409E9E49C7}" type="pres">
      <dgm:prSet presAssocID="{1993E5F4-FFC1-4A6F-8ABB-09C334C46842}" presName="comp" presStyleCnt="0"/>
      <dgm:spPr/>
    </dgm:pt>
    <dgm:pt modelId="{415513BE-4D36-4A0B-8630-06670077273C}" type="pres">
      <dgm:prSet presAssocID="{1993E5F4-FFC1-4A6F-8ABB-09C334C46842}" presName="box" presStyleLbl="node1" presStyleIdx="1" presStyleCnt="3"/>
      <dgm:spPr/>
      <dgm:t>
        <a:bodyPr/>
        <a:lstStyle/>
        <a:p>
          <a:endParaRPr lang="en-US"/>
        </a:p>
      </dgm:t>
    </dgm:pt>
    <dgm:pt modelId="{8FBE299B-DB47-401E-B7B6-EF1A59C8E97F}" type="pres">
      <dgm:prSet presAssocID="{1993E5F4-FFC1-4A6F-8ABB-09C334C46842}" presName="img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D162AAA-2CCC-4E69-A6F0-08786E91FED2}" type="pres">
      <dgm:prSet presAssocID="{1993E5F4-FFC1-4A6F-8ABB-09C334C46842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56FA83-988D-4C9F-846B-4742161BECAC}" type="pres">
      <dgm:prSet presAssocID="{1B93E69C-740E-4D9B-ACDA-8292D76F8208}" presName="spacer" presStyleCnt="0"/>
      <dgm:spPr/>
    </dgm:pt>
    <dgm:pt modelId="{21579CE7-CE08-48C8-9DD8-6A1DDE8A219A}" type="pres">
      <dgm:prSet presAssocID="{F2DC8207-8154-4440-A3BA-A088205DF6FC}" presName="comp" presStyleCnt="0"/>
      <dgm:spPr/>
    </dgm:pt>
    <dgm:pt modelId="{9D2CF981-0EE5-47E5-B90C-C90DA6A684A5}" type="pres">
      <dgm:prSet presAssocID="{F2DC8207-8154-4440-A3BA-A088205DF6FC}" presName="box" presStyleLbl="node1" presStyleIdx="2" presStyleCnt="3"/>
      <dgm:spPr/>
      <dgm:t>
        <a:bodyPr/>
        <a:lstStyle/>
        <a:p>
          <a:endParaRPr lang="en-US"/>
        </a:p>
      </dgm:t>
    </dgm:pt>
    <dgm:pt modelId="{8E1E7E67-91EE-4413-88BA-1BAB299921B6}" type="pres">
      <dgm:prSet presAssocID="{F2DC8207-8154-4440-A3BA-A088205DF6FC}" presName="img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2CD3FE4-BC0D-4EDE-A596-E87ED7CA6121}" type="pres">
      <dgm:prSet presAssocID="{F2DC8207-8154-4440-A3BA-A088205DF6F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4B5009-C772-43BB-A80C-95C36998059C}" srcId="{DE222326-0CB4-4439-9864-E6CD931003EA}" destId="{6F78E932-5582-4313-9618-FB2FD925D9CB}" srcOrd="1" destOrd="0" parTransId="{F7A79643-3405-4292-9CF4-453C7DD9BBD0}" sibTransId="{DA21736F-532A-4328-B461-93D9EBBEAAC9}"/>
    <dgm:cxn modelId="{4FDA6912-8EA8-4A7D-AF85-05BF72BF70FE}" type="presOf" srcId="{6F78E932-5582-4313-9618-FB2FD925D9CB}" destId="{62795C5C-A7CB-4C56-B030-DB30AA4D2D6B}" srcOrd="1" destOrd="2" presId="urn:microsoft.com/office/officeart/2005/8/layout/vList4"/>
    <dgm:cxn modelId="{C685F214-9CD8-4BFA-A43C-8D3C51D9379E}" srcId="{A08154EE-C18C-4BA1-9D00-DF40BD072EE1}" destId="{F2DC8207-8154-4440-A3BA-A088205DF6FC}" srcOrd="2" destOrd="0" parTransId="{135636A7-C13E-434F-BF4B-A7CC45877A19}" sibTransId="{2399E2A8-C728-4CB3-AD76-69F9A3209D8D}"/>
    <dgm:cxn modelId="{4CF9EAF9-37DF-49E0-B269-19AAEE56ED15}" type="presOf" srcId="{36B5685A-2CEF-4E3A-B23E-B170C01AE011}" destId="{ED162AAA-2CCC-4E69-A6F0-08786E91FED2}" srcOrd="1" destOrd="1" presId="urn:microsoft.com/office/officeart/2005/8/layout/vList4"/>
    <dgm:cxn modelId="{5ABFF1A6-63F9-4BEA-9D8F-EB5421AFC9FC}" type="presOf" srcId="{F2DC8207-8154-4440-A3BA-A088205DF6FC}" destId="{9D2CF981-0EE5-47E5-B90C-C90DA6A684A5}" srcOrd="0" destOrd="0" presId="urn:microsoft.com/office/officeart/2005/8/layout/vList4"/>
    <dgm:cxn modelId="{293BC479-EA27-444B-AE3E-65B068CB4295}" type="presOf" srcId="{1993E5F4-FFC1-4A6F-8ABB-09C334C46842}" destId="{ED162AAA-2CCC-4E69-A6F0-08786E91FED2}" srcOrd="1" destOrd="0" presId="urn:microsoft.com/office/officeart/2005/8/layout/vList4"/>
    <dgm:cxn modelId="{4843601B-4C17-49AE-9C01-4EBEBD995823}" type="presOf" srcId="{1D16269D-5CFD-4F2E-ABE7-84F8FD4BCB10}" destId="{32CD3FE4-BC0D-4EDE-A596-E87ED7CA6121}" srcOrd="1" destOrd="1" presId="urn:microsoft.com/office/officeart/2005/8/layout/vList4"/>
    <dgm:cxn modelId="{CF4BF51A-A50D-4E24-814B-27DAFD400253}" type="presOf" srcId="{36B5685A-2CEF-4E3A-B23E-B170C01AE011}" destId="{415513BE-4D36-4A0B-8630-06670077273C}" srcOrd="0" destOrd="1" presId="urn:microsoft.com/office/officeart/2005/8/layout/vList4"/>
    <dgm:cxn modelId="{66B399C4-320D-4A39-B6C5-3A6EE2BED7D6}" type="presOf" srcId="{1D16269D-5CFD-4F2E-ABE7-84F8FD4BCB10}" destId="{9D2CF981-0EE5-47E5-B90C-C90DA6A684A5}" srcOrd="0" destOrd="1" presId="urn:microsoft.com/office/officeart/2005/8/layout/vList4"/>
    <dgm:cxn modelId="{1CD99505-7BED-4635-9B38-2A5C45513AEF}" type="presOf" srcId="{4242A23F-4E8C-4833-AABD-0C2BABF9E9A4}" destId="{415513BE-4D36-4A0B-8630-06670077273C}" srcOrd="0" destOrd="2" presId="urn:microsoft.com/office/officeart/2005/8/layout/vList4"/>
    <dgm:cxn modelId="{630F388D-6C85-4EE5-AE4D-5A6EA3E4DCA0}" type="presOf" srcId="{4242A23F-4E8C-4833-AABD-0C2BABF9E9A4}" destId="{ED162AAA-2CCC-4E69-A6F0-08786E91FED2}" srcOrd="1" destOrd="2" presId="urn:microsoft.com/office/officeart/2005/8/layout/vList4"/>
    <dgm:cxn modelId="{D4C84621-62BB-491C-9435-620F101D4480}" srcId="{A08154EE-C18C-4BA1-9D00-DF40BD072EE1}" destId="{1993E5F4-FFC1-4A6F-8ABB-09C334C46842}" srcOrd="1" destOrd="0" parTransId="{0CE3CDC9-DAF5-4682-B8BD-1F362DC0E337}" sibTransId="{1B93E69C-740E-4D9B-ACDA-8292D76F8208}"/>
    <dgm:cxn modelId="{69D2BD2B-DD3D-4FC7-9B7A-B2E51AFB9C75}" srcId="{DE222326-0CB4-4439-9864-E6CD931003EA}" destId="{1996E05B-428D-4CB7-BF18-65894C43B039}" srcOrd="0" destOrd="0" parTransId="{8DA3C683-CDCF-48BA-AF18-639DAC17C107}" sibTransId="{8F3F5924-BC4A-4986-9903-C091601FD1B7}"/>
    <dgm:cxn modelId="{C8A96DC0-D1B3-48A7-85AF-75E1159580C1}" srcId="{1993E5F4-FFC1-4A6F-8ABB-09C334C46842}" destId="{4242A23F-4E8C-4833-AABD-0C2BABF9E9A4}" srcOrd="1" destOrd="0" parTransId="{957BAA58-9E7C-4E6C-BD94-C83EC1C5AEA6}" sibTransId="{B36CFF52-0491-47E7-9E67-2EF3AA94AA99}"/>
    <dgm:cxn modelId="{2D8B98C9-5046-4CAD-9C80-E9AAD254D876}" srcId="{F2DC8207-8154-4440-A3BA-A088205DF6FC}" destId="{1D16269D-5CFD-4F2E-ABE7-84F8FD4BCB10}" srcOrd="0" destOrd="0" parTransId="{C0520B89-6E4F-47C9-9B8D-0CF0900AB859}" sibTransId="{A6641F70-F86A-4D58-ACAD-8913E28D40F3}"/>
    <dgm:cxn modelId="{841457AF-FEE4-4EB2-A105-DE05727A0847}" srcId="{A08154EE-C18C-4BA1-9D00-DF40BD072EE1}" destId="{DE222326-0CB4-4439-9864-E6CD931003EA}" srcOrd="0" destOrd="0" parTransId="{F77194CD-8F21-4412-8094-3073C46C1837}" sibTransId="{BA45B376-5185-42A3-85F3-C1BDA26DFD4F}"/>
    <dgm:cxn modelId="{3EC31603-F5B4-46A3-A9D3-1BEE45B8BE03}" type="presOf" srcId="{F2DC8207-8154-4440-A3BA-A088205DF6FC}" destId="{32CD3FE4-BC0D-4EDE-A596-E87ED7CA6121}" srcOrd="1" destOrd="0" presId="urn:microsoft.com/office/officeart/2005/8/layout/vList4"/>
    <dgm:cxn modelId="{90F0036B-55FA-4CC3-BA2D-6A311819E9F5}" type="presOf" srcId="{1996E05B-428D-4CB7-BF18-65894C43B039}" destId="{62795C5C-A7CB-4C56-B030-DB30AA4D2D6B}" srcOrd="1" destOrd="1" presId="urn:microsoft.com/office/officeart/2005/8/layout/vList4"/>
    <dgm:cxn modelId="{B184057C-ACB6-402E-999D-C3135866E676}" type="presOf" srcId="{6F78E932-5582-4313-9618-FB2FD925D9CB}" destId="{0E161C4E-BF6D-40BE-9868-1328DA784E8B}" srcOrd="0" destOrd="2" presId="urn:microsoft.com/office/officeart/2005/8/layout/vList4"/>
    <dgm:cxn modelId="{3FAD889A-FFFC-4179-AE3C-9587D3E2851C}" type="presOf" srcId="{A08154EE-C18C-4BA1-9D00-DF40BD072EE1}" destId="{E3C2031A-4FCD-45A4-88D8-BA84EF433BBC}" srcOrd="0" destOrd="0" presId="urn:microsoft.com/office/officeart/2005/8/layout/vList4"/>
    <dgm:cxn modelId="{7D599544-6CB1-483E-AD5B-F977BB7820DA}" type="presOf" srcId="{1996E05B-428D-4CB7-BF18-65894C43B039}" destId="{0E161C4E-BF6D-40BE-9868-1328DA784E8B}" srcOrd="0" destOrd="1" presId="urn:microsoft.com/office/officeart/2005/8/layout/vList4"/>
    <dgm:cxn modelId="{C52CB212-03CB-40DF-A885-E56F0A36538E}" type="presOf" srcId="{DE222326-0CB4-4439-9864-E6CD931003EA}" destId="{0E161C4E-BF6D-40BE-9868-1328DA784E8B}" srcOrd="0" destOrd="0" presId="urn:microsoft.com/office/officeart/2005/8/layout/vList4"/>
    <dgm:cxn modelId="{E391DCCB-F140-4BA5-B15F-A09DA2B72F76}" srcId="{1993E5F4-FFC1-4A6F-8ABB-09C334C46842}" destId="{36B5685A-2CEF-4E3A-B23E-B170C01AE011}" srcOrd="0" destOrd="0" parTransId="{B800D43A-B831-4C54-91AE-80B0B335FA63}" sibTransId="{59E37820-8B38-46F4-AA0B-29E68B162A0F}"/>
    <dgm:cxn modelId="{4DA8C314-E667-4205-8F4E-E5715749C48C}" type="presOf" srcId="{1993E5F4-FFC1-4A6F-8ABB-09C334C46842}" destId="{415513BE-4D36-4A0B-8630-06670077273C}" srcOrd="0" destOrd="0" presId="urn:microsoft.com/office/officeart/2005/8/layout/vList4"/>
    <dgm:cxn modelId="{7DDEF79D-325C-40DE-B677-A39722A038E4}" type="presOf" srcId="{DE222326-0CB4-4439-9864-E6CD931003EA}" destId="{62795C5C-A7CB-4C56-B030-DB30AA4D2D6B}" srcOrd="1" destOrd="0" presId="urn:microsoft.com/office/officeart/2005/8/layout/vList4"/>
    <dgm:cxn modelId="{EFF0B5C1-9A8B-425F-8105-3D0A44612548}" type="presParOf" srcId="{E3C2031A-4FCD-45A4-88D8-BA84EF433BBC}" destId="{31CA727B-5E67-4AF3-A7DF-08491BB155FC}" srcOrd="0" destOrd="0" presId="urn:microsoft.com/office/officeart/2005/8/layout/vList4"/>
    <dgm:cxn modelId="{29C3235F-8058-4CDE-A21B-7855803119CE}" type="presParOf" srcId="{31CA727B-5E67-4AF3-A7DF-08491BB155FC}" destId="{0E161C4E-BF6D-40BE-9868-1328DA784E8B}" srcOrd="0" destOrd="0" presId="urn:microsoft.com/office/officeart/2005/8/layout/vList4"/>
    <dgm:cxn modelId="{287D9DD8-813F-45EE-9EF2-18922F1BB128}" type="presParOf" srcId="{31CA727B-5E67-4AF3-A7DF-08491BB155FC}" destId="{1DE10235-05E7-434A-9C9D-6C3C7DDF57D0}" srcOrd="1" destOrd="0" presId="urn:microsoft.com/office/officeart/2005/8/layout/vList4"/>
    <dgm:cxn modelId="{9A43AE3A-9C9A-4ED7-A5BF-A0BF99CE4397}" type="presParOf" srcId="{31CA727B-5E67-4AF3-A7DF-08491BB155FC}" destId="{62795C5C-A7CB-4C56-B030-DB30AA4D2D6B}" srcOrd="2" destOrd="0" presId="urn:microsoft.com/office/officeart/2005/8/layout/vList4"/>
    <dgm:cxn modelId="{9FCF997F-B792-42FF-8779-C3F7E2375110}" type="presParOf" srcId="{E3C2031A-4FCD-45A4-88D8-BA84EF433BBC}" destId="{A4A873CB-E02C-479C-8494-46544FB92034}" srcOrd="1" destOrd="0" presId="urn:microsoft.com/office/officeart/2005/8/layout/vList4"/>
    <dgm:cxn modelId="{52903187-4ACB-4372-B4F8-3580B94D69C4}" type="presParOf" srcId="{E3C2031A-4FCD-45A4-88D8-BA84EF433BBC}" destId="{C57C2394-FBF8-46E7-8240-30409E9E49C7}" srcOrd="2" destOrd="0" presId="urn:microsoft.com/office/officeart/2005/8/layout/vList4"/>
    <dgm:cxn modelId="{A250B61B-2285-46EC-AE59-25D93C7640EA}" type="presParOf" srcId="{C57C2394-FBF8-46E7-8240-30409E9E49C7}" destId="{415513BE-4D36-4A0B-8630-06670077273C}" srcOrd="0" destOrd="0" presId="urn:microsoft.com/office/officeart/2005/8/layout/vList4"/>
    <dgm:cxn modelId="{E80AB617-923C-44B2-8FF5-B69F49714B2D}" type="presParOf" srcId="{C57C2394-FBF8-46E7-8240-30409E9E49C7}" destId="{8FBE299B-DB47-401E-B7B6-EF1A59C8E97F}" srcOrd="1" destOrd="0" presId="urn:microsoft.com/office/officeart/2005/8/layout/vList4"/>
    <dgm:cxn modelId="{D8E53496-50C0-4BE0-AA19-AF9DFA89B38D}" type="presParOf" srcId="{C57C2394-FBF8-46E7-8240-30409E9E49C7}" destId="{ED162AAA-2CCC-4E69-A6F0-08786E91FED2}" srcOrd="2" destOrd="0" presId="urn:microsoft.com/office/officeart/2005/8/layout/vList4"/>
    <dgm:cxn modelId="{DB48FE06-7D2B-4AB6-A435-FA694D296EC8}" type="presParOf" srcId="{E3C2031A-4FCD-45A4-88D8-BA84EF433BBC}" destId="{2556FA83-988D-4C9F-846B-4742161BECAC}" srcOrd="3" destOrd="0" presId="urn:microsoft.com/office/officeart/2005/8/layout/vList4"/>
    <dgm:cxn modelId="{0128BB16-7D66-4FF8-9109-6D35AB009C1F}" type="presParOf" srcId="{E3C2031A-4FCD-45A4-88D8-BA84EF433BBC}" destId="{21579CE7-CE08-48C8-9DD8-6A1DDE8A219A}" srcOrd="4" destOrd="0" presId="urn:microsoft.com/office/officeart/2005/8/layout/vList4"/>
    <dgm:cxn modelId="{081B8E9D-8105-4185-9195-94455F23168E}" type="presParOf" srcId="{21579CE7-CE08-48C8-9DD8-6A1DDE8A219A}" destId="{9D2CF981-0EE5-47E5-B90C-C90DA6A684A5}" srcOrd="0" destOrd="0" presId="urn:microsoft.com/office/officeart/2005/8/layout/vList4"/>
    <dgm:cxn modelId="{F7CD2059-567C-4D8B-AF97-716A706D03EB}" type="presParOf" srcId="{21579CE7-CE08-48C8-9DD8-6A1DDE8A219A}" destId="{8E1E7E67-91EE-4413-88BA-1BAB299921B6}" srcOrd="1" destOrd="0" presId="urn:microsoft.com/office/officeart/2005/8/layout/vList4"/>
    <dgm:cxn modelId="{CCDA2950-E168-43A1-9788-3F5C5CC331B7}" type="presParOf" srcId="{21579CE7-CE08-48C8-9DD8-6A1DDE8A219A}" destId="{32CD3FE4-BC0D-4EDE-A596-E87ED7CA612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C5A9E16-10D3-46F6-9C38-773CEB864174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38A531-F2A5-4C86-B393-8AF2F6283361}">
      <dgm:prSet phldrT="[Text]" custT="1"/>
      <dgm:spPr/>
      <dgm:t>
        <a:bodyPr/>
        <a:lstStyle/>
        <a:p>
          <a:r>
            <a:rPr lang="en-US" sz="2400" dirty="0"/>
            <a:t>Census</a:t>
          </a:r>
        </a:p>
      </dgm:t>
    </dgm:pt>
    <dgm:pt modelId="{22399497-0E92-4481-8B62-B88E4850F468}" type="parTrans" cxnId="{D73CCF69-FADC-43EE-914C-76D17457AFCD}">
      <dgm:prSet/>
      <dgm:spPr/>
      <dgm:t>
        <a:bodyPr/>
        <a:lstStyle/>
        <a:p>
          <a:endParaRPr lang="en-US"/>
        </a:p>
      </dgm:t>
    </dgm:pt>
    <dgm:pt modelId="{4D777536-2B89-4A67-A99C-3AE1C553C720}" type="sibTrans" cxnId="{D73CCF69-FADC-43EE-914C-76D17457AFCD}">
      <dgm:prSet/>
      <dgm:spPr/>
      <dgm:t>
        <a:bodyPr/>
        <a:lstStyle/>
        <a:p>
          <a:endParaRPr lang="en-US"/>
        </a:p>
      </dgm:t>
    </dgm:pt>
    <dgm:pt modelId="{77E0E11B-C117-44E8-9B82-14DBD37D7CF9}">
      <dgm:prSet phldrT="[Text]" custT="1"/>
      <dgm:spPr/>
      <dgm:t>
        <a:bodyPr/>
        <a:lstStyle/>
        <a:p>
          <a:r>
            <a:rPr lang="en-US" sz="2400" dirty="0"/>
            <a:t>Edu. Policy 2016</a:t>
          </a:r>
        </a:p>
      </dgm:t>
    </dgm:pt>
    <dgm:pt modelId="{3706F2A4-231C-406B-BBDA-AD55126D8E7C}" type="parTrans" cxnId="{46F29A2B-45CC-4959-B35F-F1EEE9F1270E}">
      <dgm:prSet/>
      <dgm:spPr/>
      <dgm:t>
        <a:bodyPr/>
        <a:lstStyle/>
        <a:p>
          <a:endParaRPr lang="en-US"/>
        </a:p>
      </dgm:t>
    </dgm:pt>
    <dgm:pt modelId="{2C580B63-88D0-4E56-AADF-7996334133E6}" type="sibTrans" cxnId="{46F29A2B-45CC-4959-B35F-F1EEE9F1270E}">
      <dgm:prSet/>
      <dgm:spPr/>
      <dgm:t>
        <a:bodyPr/>
        <a:lstStyle/>
        <a:p>
          <a:endParaRPr lang="en-US"/>
        </a:p>
      </dgm:t>
    </dgm:pt>
    <dgm:pt modelId="{9E853841-E54A-4FE5-9D01-DFC060D48AF3}">
      <dgm:prSet phldrT="[Text]" custT="1"/>
      <dgm:spPr/>
      <dgm:t>
        <a:bodyPr/>
        <a:lstStyle/>
        <a:p>
          <a:r>
            <a:rPr lang="en-US" sz="2400" dirty="0"/>
            <a:t>Health-Women, Children</a:t>
          </a:r>
        </a:p>
      </dgm:t>
    </dgm:pt>
    <dgm:pt modelId="{9C1F248B-32B0-49AD-8B27-83C432480741}" type="parTrans" cxnId="{A56102AE-8DCB-4CE5-9B6B-29089E8227D5}">
      <dgm:prSet/>
      <dgm:spPr/>
      <dgm:t>
        <a:bodyPr/>
        <a:lstStyle/>
        <a:p>
          <a:endParaRPr lang="en-US"/>
        </a:p>
      </dgm:t>
    </dgm:pt>
    <dgm:pt modelId="{35101AB8-6833-47C9-A862-030D45A03141}" type="sibTrans" cxnId="{A56102AE-8DCB-4CE5-9B6B-29089E8227D5}">
      <dgm:prSet/>
      <dgm:spPr/>
      <dgm:t>
        <a:bodyPr/>
        <a:lstStyle/>
        <a:p>
          <a:endParaRPr lang="en-US"/>
        </a:p>
      </dgm:t>
    </dgm:pt>
    <dgm:pt modelId="{2FEFF5B6-1686-47D9-9C38-DF8163C94AA8}">
      <dgm:prSet phldrT="[Text]" custT="1"/>
      <dgm:spPr/>
      <dgm:t>
        <a:bodyPr/>
        <a:lstStyle/>
        <a:p>
          <a:r>
            <a:rPr lang="en-US" sz="2400" dirty="0"/>
            <a:t>HDI-2015 | SDG</a:t>
          </a:r>
        </a:p>
      </dgm:t>
    </dgm:pt>
    <dgm:pt modelId="{13AE8F07-6862-4F07-8EF1-EE4D2609EBF6}" type="parTrans" cxnId="{78DA0B2A-885C-4F40-B3FE-980FF8DC962A}">
      <dgm:prSet/>
      <dgm:spPr/>
      <dgm:t>
        <a:bodyPr/>
        <a:lstStyle/>
        <a:p>
          <a:endParaRPr lang="en-US"/>
        </a:p>
      </dgm:t>
    </dgm:pt>
    <dgm:pt modelId="{108E4DFF-8DAD-4183-9AE8-52BE223F8078}" type="sibTrans" cxnId="{78DA0B2A-885C-4F40-B3FE-980FF8DC962A}">
      <dgm:prSet/>
      <dgm:spPr/>
      <dgm:t>
        <a:bodyPr/>
        <a:lstStyle/>
        <a:p>
          <a:endParaRPr lang="en-US"/>
        </a:p>
      </dgm:t>
    </dgm:pt>
    <dgm:pt modelId="{5D7072CE-2D52-40BC-A122-5E47D2F7FF09}" type="pres">
      <dgm:prSet presAssocID="{3C5A9E16-10D3-46F6-9C38-773CEB864174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718CE1C-7B0A-4376-9E08-6371FD561B2B}" type="pres">
      <dgm:prSet presAssocID="{E538A531-F2A5-4C86-B393-8AF2F6283361}" presName="composite" presStyleCnt="0"/>
      <dgm:spPr/>
    </dgm:pt>
    <dgm:pt modelId="{79E2B284-BAC0-4D0C-B7F2-580854EDBC88}" type="pres">
      <dgm:prSet presAssocID="{E538A531-F2A5-4C86-B393-8AF2F6283361}" presName="Image" presStyleLbl="bgShp" presStyleIdx="0" presStyleCnt="4" custScaleX="7710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0A4FA85-BE4F-411E-9B74-BD7A5F6699E8}" type="pres">
      <dgm:prSet presAssocID="{E538A531-F2A5-4C86-B393-8AF2F6283361}" presName="Parent" presStyleLbl="node0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F9A06D-D3EC-4778-99DD-B4EF97732C61}" type="pres">
      <dgm:prSet presAssocID="{4D777536-2B89-4A67-A99C-3AE1C553C720}" presName="sibTrans" presStyleCnt="0"/>
      <dgm:spPr/>
    </dgm:pt>
    <dgm:pt modelId="{F9063B7B-0E71-4703-A344-F56841501D92}" type="pres">
      <dgm:prSet presAssocID="{77E0E11B-C117-44E8-9B82-14DBD37D7CF9}" presName="composite" presStyleCnt="0"/>
      <dgm:spPr/>
    </dgm:pt>
    <dgm:pt modelId="{B465C5CE-6045-4EB6-91C1-3E9FFE8D79D8}" type="pres">
      <dgm:prSet presAssocID="{77E0E11B-C117-44E8-9B82-14DBD37D7CF9}" presName="Image" presStyleLbl="bgShp" presStyleIdx="1" presStyleCnt="4" custScaleX="7910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8D07FCD-8A20-410C-A5B7-3708BAA5EDDC}" type="pres">
      <dgm:prSet presAssocID="{77E0E11B-C117-44E8-9B82-14DBD37D7CF9}" presName="Parent" presStyleLbl="node0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F00B5A-BBBE-4105-9085-FF14852AD7BD}" type="pres">
      <dgm:prSet presAssocID="{2C580B63-88D0-4E56-AADF-7996334133E6}" presName="sibTrans" presStyleCnt="0"/>
      <dgm:spPr/>
    </dgm:pt>
    <dgm:pt modelId="{042176F9-2763-4C03-A972-6D73EA861277}" type="pres">
      <dgm:prSet presAssocID="{9E853841-E54A-4FE5-9D01-DFC060D48AF3}" presName="composite" presStyleCnt="0"/>
      <dgm:spPr/>
    </dgm:pt>
    <dgm:pt modelId="{61699845-A71D-44D2-B519-A9D5F66B48C7}" type="pres">
      <dgm:prSet presAssocID="{9E853841-E54A-4FE5-9D01-DFC060D48AF3}" presName="Image" presStyleLbl="bgShp" presStyleIdx="2" presStyleCnt="4" custScaleX="79281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DC544EF-9D0D-4227-9A21-0BCF5E916C96}" type="pres">
      <dgm:prSet presAssocID="{9E853841-E54A-4FE5-9D01-DFC060D48AF3}" presName="Parent" presStyleLbl="node0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AB4A2-FBB2-44D7-BAB8-A0656338A77B}" type="pres">
      <dgm:prSet presAssocID="{35101AB8-6833-47C9-A862-030D45A03141}" presName="sibTrans" presStyleCnt="0"/>
      <dgm:spPr/>
    </dgm:pt>
    <dgm:pt modelId="{F4380045-B662-4AF8-B6C6-94228705F601}" type="pres">
      <dgm:prSet presAssocID="{2FEFF5B6-1686-47D9-9C38-DF8163C94AA8}" presName="composite" presStyleCnt="0"/>
      <dgm:spPr/>
    </dgm:pt>
    <dgm:pt modelId="{83FE66F1-725B-41EF-9C98-511A8EB67030}" type="pres">
      <dgm:prSet presAssocID="{2FEFF5B6-1686-47D9-9C38-DF8163C94AA8}" presName="Image" presStyleLbl="bgShp" presStyleIdx="3" presStyleCnt="4" custScaleX="77100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B0C63D5-A3CC-40B5-AF50-CCFB25C7023F}" type="pres">
      <dgm:prSet presAssocID="{2FEFF5B6-1686-47D9-9C38-DF8163C94AA8}" presName="Parent" presStyleLbl="node0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3491D1-7553-4CBE-A90A-F7CD54A24D36}" type="presOf" srcId="{3C5A9E16-10D3-46F6-9C38-773CEB864174}" destId="{5D7072CE-2D52-40BC-A122-5E47D2F7FF09}" srcOrd="0" destOrd="0" presId="urn:microsoft.com/office/officeart/2008/layout/BendingPictureCaption"/>
    <dgm:cxn modelId="{D2E2F546-2B7E-4AF1-B28F-D6ED313AC5DB}" type="presOf" srcId="{E538A531-F2A5-4C86-B393-8AF2F6283361}" destId="{C0A4FA85-BE4F-411E-9B74-BD7A5F6699E8}" srcOrd="0" destOrd="0" presId="urn:microsoft.com/office/officeart/2008/layout/BendingPictureCaption"/>
    <dgm:cxn modelId="{A56102AE-8DCB-4CE5-9B6B-29089E8227D5}" srcId="{3C5A9E16-10D3-46F6-9C38-773CEB864174}" destId="{9E853841-E54A-4FE5-9D01-DFC060D48AF3}" srcOrd="2" destOrd="0" parTransId="{9C1F248B-32B0-49AD-8B27-83C432480741}" sibTransId="{35101AB8-6833-47C9-A862-030D45A03141}"/>
    <dgm:cxn modelId="{46F29A2B-45CC-4959-B35F-F1EEE9F1270E}" srcId="{3C5A9E16-10D3-46F6-9C38-773CEB864174}" destId="{77E0E11B-C117-44E8-9B82-14DBD37D7CF9}" srcOrd="1" destOrd="0" parTransId="{3706F2A4-231C-406B-BBDA-AD55126D8E7C}" sibTransId="{2C580B63-88D0-4E56-AADF-7996334133E6}"/>
    <dgm:cxn modelId="{D73CCF69-FADC-43EE-914C-76D17457AFCD}" srcId="{3C5A9E16-10D3-46F6-9C38-773CEB864174}" destId="{E538A531-F2A5-4C86-B393-8AF2F6283361}" srcOrd="0" destOrd="0" parTransId="{22399497-0E92-4481-8B62-B88E4850F468}" sibTransId="{4D777536-2B89-4A67-A99C-3AE1C553C720}"/>
    <dgm:cxn modelId="{78DA0B2A-885C-4F40-B3FE-980FF8DC962A}" srcId="{3C5A9E16-10D3-46F6-9C38-773CEB864174}" destId="{2FEFF5B6-1686-47D9-9C38-DF8163C94AA8}" srcOrd="3" destOrd="0" parTransId="{13AE8F07-6862-4F07-8EF1-EE4D2609EBF6}" sibTransId="{108E4DFF-8DAD-4183-9AE8-52BE223F8078}"/>
    <dgm:cxn modelId="{A003F1B5-921A-4B8B-92A9-E62D1334450C}" type="presOf" srcId="{77E0E11B-C117-44E8-9B82-14DBD37D7CF9}" destId="{18D07FCD-8A20-410C-A5B7-3708BAA5EDDC}" srcOrd="0" destOrd="0" presId="urn:microsoft.com/office/officeart/2008/layout/BendingPictureCaption"/>
    <dgm:cxn modelId="{D52389E5-015B-4337-AEA8-BAA521B506F5}" type="presOf" srcId="{9E853841-E54A-4FE5-9D01-DFC060D48AF3}" destId="{3DC544EF-9D0D-4227-9A21-0BCF5E916C96}" srcOrd="0" destOrd="0" presId="urn:microsoft.com/office/officeart/2008/layout/BendingPictureCaption"/>
    <dgm:cxn modelId="{7271D060-C7CC-4B57-B6E6-71CFED6D5108}" type="presOf" srcId="{2FEFF5B6-1686-47D9-9C38-DF8163C94AA8}" destId="{EB0C63D5-A3CC-40B5-AF50-CCFB25C7023F}" srcOrd="0" destOrd="0" presId="urn:microsoft.com/office/officeart/2008/layout/BendingPictureCaption"/>
    <dgm:cxn modelId="{B806EED5-48E5-460B-B413-77BD66123430}" type="presParOf" srcId="{5D7072CE-2D52-40BC-A122-5E47D2F7FF09}" destId="{B718CE1C-7B0A-4376-9E08-6371FD561B2B}" srcOrd="0" destOrd="0" presId="urn:microsoft.com/office/officeart/2008/layout/BendingPictureCaption"/>
    <dgm:cxn modelId="{ED62EFF9-27A1-4E8E-8FCF-FFE055A94737}" type="presParOf" srcId="{B718CE1C-7B0A-4376-9E08-6371FD561B2B}" destId="{79E2B284-BAC0-4D0C-B7F2-580854EDBC88}" srcOrd="0" destOrd="0" presId="urn:microsoft.com/office/officeart/2008/layout/BendingPictureCaption"/>
    <dgm:cxn modelId="{AAD169E5-71A1-4B75-BEA2-C9F9FB0207F0}" type="presParOf" srcId="{B718CE1C-7B0A-4376-9E08-6371FD561B2B}" destId="{C0A4FA85-BE4F-411E-9B74-BD7A5F6699E8}" srcOrd="1" destOrd="0" presId="urn:microsoft.com/office/officeart/2008/layout/BendingPictureCaption"/>
    <dgm:cxn modelId="{630836B2-EAA8-48A0-9399-99EECD15ED32}" type="presParOf" srcId="{5D7072CE-2D52-40BC-A122-5E47D2F7FF09}" destId="{45F9A06D-D3EC-4778-99DD-B4EF97732C61}" srcOrd="1" destOrd="0" presId="urn:microsoft.com/office/officeart/2008/layout/BendingPictureCaption"/>
    <dgm:cxn modelId="{982C6B68-2FAD-4518-8B45-BE99B103A820}" type="presParOf" srcId="{5D7072CE-2D52-40BC-A122-5E47D2F7FF09}" destId="{F9063B7B-0E71-4703-A344-F56841501D92}" srcOrd="2" destOrd="0" presId="urn:microsoft.com/office/officeart/2008/layout/BendingPictureCaption"/>
    <dgm:cxn modelId="{6C775374-05CA-45E7-957D-BFEC8CB74912}" type="presParOf" srcId="{F9063B7B-0E71-4703-A344-F56841501D92}" destId="{B465C5CE-6045-4EB6-91C1-3E9FFE8D79D8}" srcOrd="0" destOrd="0" presId="urn:microsoft.com/office/officeart/2008/layout/BendingPictureCaption"/>
    <dgm:cxn modelId="{2F3215D3-8BD5-43A3-A522-B4CD3FF45CD2}" type="presParOf" srcId="{F9063B7B-0E71-4703-A344-F56841501D92}" destId="{18D07FCD-8A20-410C-A5B7-3708BAA5EDDC}" srcOrd="1" destOrd="0" presId="urn:microsoft.com/office/officeart/2008/layout/BendingPictureCaption"/>
    <dgm:cxn modelId="{097BCB51-87E9-4ECB-B331-668388CAE527}" type="presParOf" srcId="{5D7072CE-2D52-40BC-A122-5E47D2F7FF09}" destId="{5AF00B5A-BBBE-4105-9085-FF14852AD7BD}" srcOrd="3" destOrd="0" presId="urn:microsoft.com/office/officeart/2008/layout/BendingPictureCaption"/>
    <dgm:cxn modelId="{77A16C58-3404-426C-B762-D81260A19E8C}" type="presParOf" srcId="{5D7072CE-2D52-40BC-A122-5E47D2F7FF09}" destId="{042176F9-2763-4C03-A972-6D73EA861277}" srcOrd="4" destOrd="0" presId="urn:microsoft.com/office/officeart/2008/layout/BendingPictureCaption"/>
    <dgm:cxn modelId="{E6B2E5C4-2057-4C55-9961-91214E4222BD}" type="presParOf" srcId="{042176F9-2763-4C03-A972-6D73EA861277}" destId="{61699845-A71D-44D2-B519-A9D5F66B48C7}" srcOrd="0" destOrd="0" presId="urn:microsoft.com/office/officeart/2008/layout/BendingPictureCaption"/>
    <dgm:cxn modelId="{CF2959EE-4E36-4323-A262-6E2AAA344F47}" type="presParOf" srcId="{042176F9-2763-4C03-A972-6D73EA861277}" destId="{3DC544EF-9D0D-4227-9A21-0BCF5E916C96}" srcOrd="1" destOrd="0" presId="urn:microsoft.com/office/officeart/2008/layout/BendingPictureCaption"/>
    <dgm:cxn modelId="{15729245-4BB2-4014-BA3D-659449C55862}" type="presParOf" srcId="{5D7072CE-2D52-40BC-A122-5E47D2F7FF09}" destId="{B49AB4A2-FBB2-44D7-BAB8-A0656338A77B}" srcOrd="5" destOrd="0" presId="urn:microsoft.com/office/officeart/2008/layout/BendingPictureCaption"/>
    <dgm:cxn modelId="{619F7CF5-236A-49CA-88AD-FFF5D6596F2C}" type="presParOf" srcId="{5D7072CE-2D52-40BC-A122-5E47D2F7FF09}" destId="{F4380045-B662-4AF8-B6C6-94228705F601}" srcOrd="6" destOrd="0" presId="urn:microsoft.com/office/officeart/2008/layout/BendingPictureCaption"/>
    <dgm:cxn modelId="{DB2F79D8-AA33-4A0B-B540-4376BE681792}" type="presParOf" srcId="{F4380045-B662-4AF8-B6C6-94228705F601}" destId="{83FE66F1-725B-41EF-9C98-511A8EB67030}" srcOrd="0" destOrd="0" presId="urn:microsoft.com/office/officeart/2008/layout/BendingPictureCaption"/>
    <dgm:cxn modelId="{D0C66FF6-1BFC-4F9C-8FB7-27457D99464D}" type="presParOf" srcId="{F4380045-B662-4AF8-B6C6-94228705F601}" destId="{EB0C63D5-A3CC-40B5-AF50-CCFB25C7023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5EFE1-2BFA-45D1-BED1-5AF39D46D79C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1.Banking Finance</a:t>
          </a: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6.HRD</a:t>
          </a: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2.Budget-Fiscal Policy</a:t>
          </a: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3.BoP</a:t>
          </a: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4.Sectors of Economy</a:t>
          </a: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5.Infra</a:t>
          </a: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533A736-F711-4644-8B46-DBB1DA87F081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V2C2-Pub.Fin; V1C3-JAM</a:t>
          </a:r>
        </a:p>
      </dgm:t>
    </dgm:pt>
    <dgm:pt modelId="{E592FA78-5ACD-4724-AA07-81E2303F206E}" type="parTrans" cxnId="{5849E4A7-E192-4408-8421-9D800A8DE796}">
      <dgm:prSet/>
      <dgm:spPr/>
      <dgm:t>
        <a:bodyPr/>
        <a:lstStyle/>
        <a:p>
          <a:endParaRPr lang="en-US"/>
        </a:p>
      </dgm:t>
    </dgm:pt>
    <dgm:pt modelId="{36E008AB-A384-4E05-A49A-C56DB9B0429E}" type="sibTrans" cxnId="{5849E4A7-E192-4408-8421-9D800A8DE796}">
      <dgm:prSet/>
      <dgm:spPr/>
      <dgm:t>
        <a:bodyPr/>
        <a:lstStyle/>
        <a:p>
          <a:endParaRPr lang="en-US"/>
        </a:p>
      </dgm:t>
    </dgm:pt>
    <dgm:pt modelId="{B7AD1FFF-B029-4A8A-823C-7AB2B1045695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V2C3-Monetary </a:t>
          </a:r>
          <a:r>
            <a:rPr lang="en-US" sz="1200" dirty="0" err="1">
              <a:latin typeface="Franklin Gothic Medium Cond" panose="020B0606030402020204" pitchFamily="34" charset="0"/>
            </a:rPr>
            <a:t>mgmt+FI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61378FEB-CEAD-4C42-97D2-62C5535F7C38}" type="parTrans" cxnId="{3615F57A-B450-4607-8539-68756D45AFF2}">
      <dgm:prSet/>
      <dgm:spPr/>
      <dgm:t>
        <a:bodyPr/>
        <a:lstStyle/>
        <a:p>
          <a:endParaRPr lang="en-US"/>
        </a:p>
      </dgm:t>
    </dgm:pt>
    <dgm:pt modelId="{61472A65-C028-44E8-95E0-48655DCCD8BA}" type="sibTrans" cxnId="{3615F57A-B450-4607-8539-68756D45AFF2}">
      <dgm:prSet/>
      <dgm:spPr/>
      <dgm:t>
        <a:bodyPr/>
        <a:lstStyle/>
        <a:p>
          <a:endParaRPr lang="en-US"/>
        </a:p>
      </dgm:t>
    </dgm:pt>
    <dgm:pt modelId="{B2E3D999-58E9-4B84-9641-6B6BEF7E84B8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V2C4-External sector</a:t>
          </a:r>
        </a:p>
      </dgm:t>
    </dgm:pt>
    <dgm:pt modelId="{782EF43C-2547-477F-8294-E8511CD17070}" type="parTrans" cxnId="{AC271854-BB09-46E0-9079-30D365C1928A}">
      <dgm:prSet/>
      <dgm:spPr/>
      <dgm:t>
        <a:bodyPr/>
        <a:lstStyle/>
        <a:p>
          <a:endParaRPr lang="en-US"/>
        </a:p>
      </dgm:t>
    </dgm:pt>
    <dgm:pt modelId="{720F0E1B-E23D-4D3A-95FE-7B2B857289FD}" type="sibTrans" cxnId="{AC271854-BB09-46E0-9079-30D365C1928A}">
      <dgm:prSet/>
      <dgm:spPr/>
      <dgm:t>
        <a:bodyPr/>
        <a:lstStyle/>
        <a:p>
          <a:endParaRPr lang="en-US"/>
        </a:p>
      </dgm:t>
    </dgm:pt>
    <dgm:pt modelId="{EA92E14B-2C43-4CA7-A5C3-09FCD15B3108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V2C5-Price,Agri.; V2C6,7</a:t>
          </a:r>
        </a:p>
      </dgm:t>
    </dgm:pt>
    <dgm:pt modelId="{4110CF7B-CA61-4C8C-84C5-D8E81DA3D456}" type="parTrans" cxnId="{330EC375-8108-4900-9765-41D8AB0D7638}">
      <dgm:prSet/>
      <dgm:spPr/>
      <dgm:t>
        <a:bodyPr/>
        <a:lstStyle/>
        <a:p>
          <a:endParaRPr lang="en-US"/>
        </a:p>
      </dgm:t>
    </dgm:pt>
    <dgm:pt modelId="{C92F7C48-4A9D-4C72-83A0-A7F2508D1E1E}" type="sibTrans" cxnId="{330EC375-8108-4900-9765-41D8AB0D7638}">
      <dgm:prSet/>
      <dgm:spPr/>
      <dgm:t>
        <a:bodyPr/>
        <a:lstStyle/>
        <a:p>
          <a:endParaRPr lang="en-US"/>
        </a:p>
      </dgm:t>
    </dgm:pt>
    <dgm:pt modelId="{109D06B3-3977-4BE9-ADC9-081F8DC6D437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V2C8-Paris Summit, Energy</a:t>
          </a:r>
        </a:p>
      </dgm:t>
    </dgm:pt>
    <dgm:pt modelId="{72C82EE9-39F0-43F3-A28B-2B26B0B2B3A5}" type="parTrans" cxnId="{F5848163-99CF-486A-936B-EC492319CCB4}">
      <dgm:prSet/>
      <dgm:spPr/>
      <dgm:t>
        <a:bodyPr/>
        <a:lstStyle/>
        <a:p>
          <a:endParaRPr lang="en-US"/>
        </a:p>
      </dgm:t>
    </dgm:pt>
    <dgm:pt modelId="{59ED329F-B71E-4E20-9F80-8587F2DA075C}" type="sibTrans" cxnId="{F5848163-99CF-486A-936B-EC492319CCB4}">
      <dgm:prSet/>
      <dgm:spPr/>
      <dgm:t>
        <a:bodyPr/>
        <a:lstStyle/>
        <a:p>
          <a:endParaRPr lang="en-US"/>
        </a:p>
      </dgm:t>
    </dgm:pt>
    <dgm:pt modelId="{69F3BD5C-16E4-46C4-B15D-498063728332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V2C9-Social infra.</a:t>
          </a:r>
        </a:p>
      </dgm:t>
    </dgm:pt>
    <dgm:pt modelId="{40184917-81E4-4774-BD11-3D457781CDBC}" type="parTrans" cxnId="{B4E58144-AE1B-4619-AB56-650268641424}">
      <dgm:prSet/>
      <dgm:spPr/>
      <dgm:t>
        <a:bodyPr/>
        <a:lstStyle/>
        <a:p>
          <a:endParaRPr lang="en-US"/>
        </a:p>
      </dgm:t>
    </dgm:pt>
    <dgm:pt modelId="{94867AE4-D7DC-410D-85AC-6DE9FFF606DC}" type="sibTrans" cxnId="{B4E58144-AE1B-4619-AB56-650268641424}">
      <dgm:prSet/>
      <dgm:spPr/>
      <dgm:t>
        <a:bodyPr/>
        <a:lstStyle/>
        <a:p>
          <a:endParaRPr lang="en-US"/>
        </a:p>
      </dgm:t>
    </dgm:pt>
    <dgm:pt modelId="{4225B320-F39C-4207-95C8-B65C38B1814F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V1C4-Agri ; V1C9-Fertilizer</a:t>
          </a:r>
        </a:p>
      </dgm:t>
    </dgm:pt>
    <dgm:pt modelId="{85530262-753E-4FE4-94CF-73F58733DDDC}" type="parTrans" cxnId="{8611047D-5AC1-43A9-B2FA-CD9F21B835E7}">
      <dgm:prSet/>
      <dgm:spPr/>
      <dgm:t>
        <a:bodyPr/>
        <a:lstStyle/>
        <a:p>
          <a:endParaRPr lang="en-US"/>
        </a:p>
      </dgm:t>
    </dgm:pt>
    <dgm:pt modelId="{1DCAE974-C1C9-49E9-B172-41DF763E67C7}" type="sibTrans" cxnId="{8611047D-5AC1-43A9-B2FA-CD9F21B835E7}">
      <dgm:prSet/>
      <dgm:spPr/>
      <dgm:t>
        <a:bodyPr/>
        <a:lstStyle/>
        <a:p>
          <a:endParaRPr lang="en-US"/>
        </a:p>
      </dgm:t>
    </dgm:pt>
    <dgm:pt modelId="{7C078AF5-D8F0-402F-9DA9-2A971D66855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V1C5-mother-child</a:t>
          </a:r>
        </a:p>
      </dgm:t>
    </dgm:pt>
    <dgm:pt modelId="{A6E20E0E-BF6A-45BD-8B27-AD99ED5DAB54}" type="parTrans" cxnId="{C0371FC4-6352-4C5C-B11B-F5499A12FDB2}">
      <dgm:prSet/>
      <dgm:spPr/>
      <dgm:t>
        <a:bodyPr/>
        <a:lstStyle/>
        <a:p>
          <a:endParaRPr lang="en-US"/>
        </a:p>
      </dgm:t>
    </dgm:pt>
    <dgm:pt modelId="{93E6C29A-37F4-4EEB-ACB2-E60C74146A3D}" type="sibTrans" cxnId="{C0371FC4-6352-4C5C-B11B-F5499A12FDB2}">
      <dgm:prSet/>
      <dgm:spPr/>
      <dgm:t>
        <a:bodyPr/>
        <a:lstStyle/>
        <a:p>
          <a:endParaRPr lang="en-US"/>
        </a:p>
      </dgm:t>
    </dgm:pt>
    <dgm:pt modelId="{97D7B9B6-4F87-4F91-8576-B110C5EA65F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V1C6-bounties; V1C7-Fiscal Cap</a:t>
          </a:r>
        </a:p>
      </dgm:t>
    </dgm:pt>
    <dgm:pt modelId="{CBC0217B-83F4-48AA-A3BE-4214B3D08EFB}" type="parTrans" cxnId="{EDA3BAA3-78E7-4AC3-B4CC-2B7AE0E192DD}">
      <dgm:prSet/>
      <dgm:spPr/>
      <dgm:t>
        <a:bodyPr/>
        <a:lstStyle/>
        <a:p>
          <a:endParaRPr lang="en-US"/>
        </a:p>
      </dgm:t>
    </dgm:pt>
    <dgm:pt modelId="{71B2362F-2354-43F9-A730-341394E8FBD8}" type="sibTrans" cxnId="{EDA3BAA3-78E7-4AC3-B4CC-2B7AE0E192DD}">
      <dgm:prSet/>
      <dgm:spPr/>
      <dgm:t>
        <a:bodyPr/>
        <a:lstStyle/>
        <a:p>
          <a:endParaRPr lang="en-US"/>
        </a:p>
      </dgm:t>
    </dgm:pt>
    <dgm:pt modelId="{0744C19B-0B5D-4711-B257-9D97127B4F9F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V1C8-PTA</a:t>
          </a:r>
        </a:p>
      </dgm:t>
    </dgm:pt>
    <dgm:pt modelId="{1E931B19-3453-461C-9D0C-4281C538055D}" type="parTrans" cxnId="{3E49A1C2-6BA0-4DD5-89F9-A53C2F1C55BB}">
      <dgm:prSet/>
      <dgm:spPr/>
      <dgm:t>
        <a:bodyPr/>
        <a:lstStyle/>
        <a:p>
          <a:endParaRPr lang="en-US"/>
        </a:p>
      </dgm:t>
    </dgm:pt>
    <dgm:pt modelId="{7A82BE83-F78D-48FA-8DE4-1403C9F297B9}" type="sibTrans" cxnId="{3E49A1C2-6BA0-4DD5-89F9-A53C2F1C55BB}">
      <dgm:prSet/>
      <dgm:spPr/>
      <dgm:t>
        <a:bodyPr/>
        <a:lstStyle/>
        <a:p>
          <a:endParaRPr lang="en-US"/>
        </a:p>
      </dgm:t>
    </dgm:pt>
    <dgm:pt modelId="{90B84122-EC9A-4BC0-B502-22AF7A0867C6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V1C2-Chakravy; V1C10-Labour</a:t>
          </a:r>
        </a:p>
      </dgm:t>
    </dgm:pt>
    <dgm:pt modelId="{1B04EB68-4341-48E6-9127-86E65E501454}" type="parTrans" cxnId="{D673CCE2-939A-441C-8634-D27BBD031C5A}">
      <dgm:prSet/>
      <dgm:spPr/>
      <dgm:t>
        <a:bodyPr/>
        <a:lstStyle/>
        <a:p>
          <a:endParaRPr lang="en-US"/>
        </a:p>
      </dgm:t>
    </dgm:pt>
    <dgm:pt modelId="{8DDF017D-410A-47E0-8D47-E83295F80FA3}" type="sibTrans" cxnId="{D673CCE2-939A-441C-8634-D27BBD031C5A}">
      <dgm:prSet/>
      <dgm:spPr/>
      <dgm:t>
        <a:bodyPr/>
        <a:lstStyle/>
        <a:p>
          <a:endParaRPr lang="en-US"/>
        </a:p>
      </dgm:t>
    </dgm:pt>
    <dgm:pt modelId="{D54E2821-54A6-4903-8A68-6091278AE9D7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V1C11-Powering 1 India</a:t>
          </a:r>
        </a:p>
      </dgm:t>
    </dgm:pt>
    <dgm:pt modelId="{801018A8-46CD-4887-BD5A-35AFACB28FEA}" type="parTrans" cxnId="{68E27915-6EF7-4D91-A12D-3AF7F241FCFD}">
      <dgm:prSet/>
      <dgm:spPr/>
      <dgm:t>
        <a:bodyPr/>
        <a:lstStyle/>
        <a:p>
          <a:endParaRPr lang="en-US"/>
        </a:p>
      </dgm:t>
    </dgm:pt>
    <dgm:pt modelId="{939A749F-47DF-443A-A7C0-865C06F7C3C7}" type="sibTrans" cxnId="{68E27915-6EF7-4D91-A12D-3AF7F241FCFD}">
      <dgm:prSet/>
      <dgm:spPr/>
      <dgm:t>
        <a:bodyPr/>
        <a:lstStyle/>
        <a:p>
          <a:endParaRPr lang="en-US"/>
        </a:p>
      </dgm:t>
    </dgm:pt>
    <dgm:pt modelId="{374A29B1-6E20-441A-B767-1E24B64479BE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B1. Financial Sector Reforms</a:t>
          </a:r>
        </a:p>
      </dgm:t>
    </dgm:pt>
    <dgm:pt modelId="{0C35EDB6-9BA2-4C28-A3A5-9E9D5036C0B7}" type="parTrans" cxnId="{92FD5B5B-1504-4450-BB73-EC9DFB65BA8C}">
      <dgm:prSet/>
      <dgm:spPr/>
      <dgm:t>
        <a:bodyPr/>
        <a:lstStyle/>
        <a:p>
          <a:endParaRPr lang="en-US"/>
        </a:p>
      </dgm:t>
    </dgm:pt>
    <dgm:pt modelId="{E12EBFD8-2152-489A-937D-7C49B638513C}" type="sibTrans" cxnId="{92FD5B5B-1504-4450-BB73-EC9DFB65BA8C}">
      <dgm:prSet/>
      <dgm:spPr/>
      <dgm:t>
        <a:bodyPr/>
        <a:lstStyle/>
        <a:p>
          <a:endParaRPr lang="en-US"/>
        </a:p>
      </dgm:t>
    </dgm:pt>
    <dgm:pt modelId="{3B9431ED-CB65-41D4-83A6-222D9BF57D98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B2. Fiscal Discipline</a:t>
          </a:r>
        </a:p>
      </dgm:t>
    </dgm:pt>
    <dgm:pt modelId="{FF78BD42-0557-4DDB-94B2-1771AC47334D}" type="parTrans" cxnId="{3B1C1A7F-1EDD-4E71-8699-9CB97501D176}">
      <dgm:prSet/>
      <dgm:spPr/>
      <dgm:t>
        <a:bodyPr/>
        <a:lstStyle/>
        <a:p>
          <a:endParaRPr lang="en-US"/>
        </a:p>
      </dgm:t>
    </dgm:pt>
    <dgm:pt modelId="{E73258BE-5846-4C39-B60D-ED584B483587}" type="sibTrans" cxnId="{3B1C1A7F-1EDD-4E71-8699-9CB97501D176}">
      <dgm:prSet/>
      <dgm:spPr/>
      <dgm:t>
        <a:bodyPr/>
        <a:lstStyle/>
        <a:p>
          <a:endParaRPr lang="en-US"/>
        </a:p>
      </dgm:t>
    </dgm:pt>
    <dgm:pt modelId="{35993145-4752-47C2-8618-BD6153380560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B3. Tax Reforms; B4. Ease of </a:t>
          </a:r>
        </a:p>
      </dgm:t>
    </dgm:pt>
    <dgm:pt modelId="{02687A52-C65B-4D87-8B72-0F259E35063E}" type="parTrans" cxnId="{D3A0F0D3-9335-4F10-A000-4DFEFCD6B7E0}">
      <dgm:prSet/>
      <dgm:spPr/>
      <dgm:t>
        <a:bodyPr/>
        <a:lstStyle/>
        <a:p>
          <a:endParaRPr lang="en-US"/>
        </a:p>
      </dgm:t>
    </dgm:pt>
    <dgm:pt modelId="{48C0D0B7-CAC5-4AA4-957F-36DB4D0B1A37}" type="sibTrans" cxnId="{D3A0F0D3-9335-4F10-A000-4DFEFCD6B7E0}">
      <dgm:prSet/>
      <dgm:spPr/>
      <dgm:t>
        <a:bodyPr/>
        <a:lstStyle/>
        <a:p>
          <a:endParaRPr lang="en-US"/>
        </a:p>
      </dgm:t>
    </dgm:pt>
    <dgm:pt modelId="{8067F3A8-F0C8-499E-9814-6E7E162B015A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B5. Agro: 2x farmer income</a:t>
          </a:r>
        </a:p>
      </dgm:t>
    </dgm:pt>
    <dgm:pt modelId="{CC53E862-3F1A-4FDD-BF8C-33963D41FA84}" type="parTrans" cxnId="{51A02B7B-EC7B-4A64-9691-BD4670E2918E}">
      <dgm:prSet/>
      <dgm:spPr/>
      <dgm:t>
        <a:bodyPr/>
        <a:lstStyle/>
        <a:p>
          <a:endParaRPr lang="en-US"/>
        </a:p>
      </dgm:t>
    </dgm:pt>
    <dgm:pt modelId="{781EA104-5591-4322-9D07-BC35A368BD01}" type="sibTrans" cxnId="{51A02B7B-EC7B-4A64-9691-BD4670E2918E}">
      <dgm:prSet/>
      <dgm:spPr/>
      <dgm:t>
        <a:bodyPr/>
        <a:lstStyle/>
        <a:p>
          <a:endParaRPr lang="en-US"/>
        </a:p>
      </dgm:t>
    </dgm:pt>
    <dgm:pt modelId="{D81D5189-D361-4899-9CC5-98F26FBE19E2}">
      <dgm:prSet phldrT="[Text]" custT="1"/>
      <dgm:spPr/>
      <dgm:t>
        <a:bodyPr/>
        <a:lstStyle/>
        <a:p>
          <a:r>
            <a:rPr lang="en-US" sz="1200">
              <a:latin typeface="Franklin Gothic Medium Cond" panose="020B0606030402020204" pitchFamily="34" charset="0"/>
            </a:rPr>
            <a:t>B6. Rural infra-employment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5B512509-2AD2-4AAB-8203-59F6C19AA5C0}" type="parTrans" cxnId="{84EBFF29-FAD6-400F-8598-D44739A98705}">
      <dgm:prSet/>
      <dgm:spPr/>
      <dgm:t>
        <a:bodyPr/>
        <a:lstStyle/>
        <a:p>
          <a:endParaRPr lang="en-US"/>
        </a:p>
      </dgm:t>
    </dgm:pt>
    <dgm:pt modelId="{E91AAED1-56F2-4761-8BE9-B46AE5B2B8E3}" type="sibTrans" cxnId="{84EBFF29-FAD6-400F-8598-D44739A98705}">
      <dgm:prSet/>
      <dgm:spPr/>
      <dgm:t>
        <a:bodyPr/>
        <a:lstStyle/>
        <a:p>
          <a:endParaRPr lang="en-US"/>
        </a:p>
      </dgm:t>
    </dgm:pt>
    <dgm:pt modelId="{875CCB48-619D-4867-B3B0-735934FFAED0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B7. Infrastructure</a:t>
          </a:r>
        </a:p>
      </dgm:t>
    </dgm:pt>
    <dgm:pt modelId="{9F320CF8-8049-4A82-9464-5D499DA75396}" type="parTrans" cxnId="{C99AA9FD-66BB-4C3A-B1FE-27809D718D18}">
      <dgm:prSet/>
      <dgm:spPr/>
      <dgm:t>
        <a:bodyPr/>
        <a:lstStyle/>
        <a:p>
          <a:endParaRPr lang="en-US"/>
        </a:p>
      </dgm:t>
    </dgm:pt>
    <dgm:pt modelId="{146867E1-1533-437F-AC05-4495E4860F54}" type="sibTrans" cxnId="{C99AA9FD-66BB-4C3A-B1FE-27809D718D18}">
      <dgm:prSet/>
      <dgm:spPr/>
      <dgm:t>
        <a:bodyPr/>
        <a:lstStyle/>
        <a:p>
          <a:endParaRPr lang="en-US"/>
        </a:p>
      </dgm:t>
    </dgm:pt>
    <dgm:pt modelId="{57FA2017-16E7-4371-B6F3-063921792455}">
      <dgm:prSet phldrT="[Text]" custT="1"/>
      <dgm:spPr/>
      <dgm:t>
        <a:bodyPr/>
        <a:lstStyle/>
        <a:p>
          <a:r>
            <a:rPr lang="en-US" sz="1200">
              <a:latin typeface="Franklin Gothic Medium Cond" panose="020B0606030402020204" pitchFamily="34" charset="0"/>
            </a:rPr>
            <a:t>B8. Social Sector &amp; healthcare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13D9A99F-A338-43C4-A762-34FF1D579BB6}" type="parTrans" cxnId="{8D973C2A-0C5B-4D18-BA5A-1B40B2A8488A}">
      <dgm:prSet/>
      <dgm:spPr/>
      <dgm:t>
        <a:bodyPr/>
        <a:lstStyle/>
        <a:p>
          <a:endParaRPr lang="en-US"/>
        </a:p>
      </dgm:t>
    </dgm:pt>
    <dgm:pt modelId="{B73F0BC8-D99D-4231-990A-B33043C7F39A}" type="sibTrans" cxnId="{8D973C2A-0C5B-4D18-BA5A-1B40B2A8488A}">
      <dgm:prSet/>
      <dgm:spPr/>
      <dgm:t>
        <a:bodyPr/>
        <a:lstStyle/>
        <a:p>
          <a:endParaRPr lang="en-US"/>
        </a:p>
      </dgm:t>
    </dgm:pt>
    <dgm:pt modelId="{35D02632-5D17-439C-B553-A3B99AB71E7E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B9. Education, Skills, Jobs</a:t>
          </a:r>
        </a:p>
      </dgm:t>
    </dgm:pt>
    <dgm:pt modelId="{A11B318C-7025-4F19-8CC2-42ADED1B83F9}" type="parTrans" cxnId="{A4444EC3-E4B5-4E33-835D-D18675D35F3C}">
      <dgm:prSet/>
      <dgm:spPr/>
      <dgm:t>
        <a:bodyPr/>
        <a:lstStyle/>
        <a:p>
          <a:endParaRPr lang="en-US"/>
        </a:p>
      </dgm:t>
    </dgm:pt>
    <dgm:pt modelId="{D733AB11-AE7A-45B0-BBBA-67905C086F48}" type="sibTrans" cxnId="{A4444EC3-E4B5-4E33-835D-D18675D35F3C}">
      <dgm:prSet/>
      <dgm:spPr/>
      <dgm:t>
        <a:bodyPr/>
        <a:lstStyle/>
        <a:p>
          <a:endParaRPr lang="en-US"/>
        </a:p>
      </dgm:t>
    </dgm:pt>
    <dgm:pt modelId="{CD3EE110-E2F5-4745-AD39-09447C5F4D9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V2C1- </a:t>
          </a:r>
          <a:r>
            <a:rPr lang="en-US" sz="1200" dirty="0" err="1">
              <a:latin typeface="Franklin Gothic Medium Cond" panose="020B0606030402020204" pitchFamily="34" charset="0"/>
            </a:rPr>
            <a:t>Chakravyuh</a:t>
          </a:r>
          <a:r>
            <a:rPr lang="en-US" sz="1200" dirty="0">
              <a:latin typeface="Franklin Gothic Medium Cond" panose="020B0606030402020204" pitchFamily="34" charset="0"/>
            </a:rPr>
            <a:t> challenge</a:t>
          </a:r>
        </a:p>
      </dgm:t>
    </dgm:pt>
    <dgm:pt modelId="{A4821708-CF66-4C34-8497-1E5E7D26ADB9}" type="parTrans" cxnId="{F1448BA1-EDD0-4D18-8FF3-A7CE0400B996}">
      <dgm:prSet/>
      <dgm:spPr/>
      <dgm:t>
        <a:bodyPr/>
        <a:lstStyle/>
        <a:p>
          <a:endParaRPr lang="en-US"/>
        </a:p>
      </dgm:t>
    </dgm:pt>
    <dgm:pt modelId="{45EC0A6D-D5D8-4EB2-8E36-FC194E92A983}" type="sibTrans" cxnId="{F1448BA1-EDD0-4D18-8FF3-A7CE0400B996}">
      <dgm:prSet/>
      <dgm:spPr/>
      <dgm:t>
        <a:bodyPr/>
        <a:lstStyle/>
        <a:p>
          <a:endParaRPr lang="en-US"/>
        </a:p>
      </dgm:t>
    </dgm:pt>
    <dgm:pt modelId="{8DF3DC07-F847-4865-B160-F3E66800BBBA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V1C1- Twin </a:t>
          </a:r>
          <a:r>
            <a:rPr lang="en-US" sz="1200" dirty="0" err="1">
              <a:latin typeface="Franklin Gothic Medium Cond" panose="020B0606030402020204" pitchFamily="34" charset="0"/>
            </a:rPr>
            <a:t>Balancesheet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ACB8FC04-CA90-4402-95E7-810E7065D027}" type="parTrans" cxnId="{F9D97685-6A48-4479-ABE9-76055FF6F19E}">
      <dgm:prSet/>
      <dgm:spPr/>
      <dgm:t>
        <a:bodyPr/>
        <a:lstStyle/>
        <a:p>
          <a:endParaRPr lang="en-US"/>
        </a:p>
      </dgm:t>
    </dgm:pt>
    <dgm:pt modelId="{7416F495-C426-4358-866D-E60E07C557E6}" type="sibTrans" cxnId="{F9D97685-6A48-4479-ABE9-76055FF6F19E}">
      <dgm:prSet/>
      <dgm:spPr/>
      <dgm:t>
        <a:bodyPr/>
        <a:lstStyle/>
        <a:p>
          <a:endParaRPr lang="en-US"/>
        </a:p>
      </dgm:t>
    </dgm:pt>
    <dgm:pt modelId="{08D90BD8-59F3-42C0-B7ED-91D225DA59B2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IYB:7-Commerce </a:t>
          </a:r>
        </a:p>
      </dgm:t>
    </dgm:pt>
    <dgm:pt modelId="{F0607A84-9CF9-4FA8-8EAA-79D00E224A1E}" type="parTrans" cxnId="{2E3FD1B7-79A9-452E-B669-EC9E8DC138B9}">
      <dgm:prSet/>
      <dgm:spPr/>
      <dgm:t>
        <a:bodyPr/>
        <a:lstStyle/>
        <a:p>
          <a:endParaRPr lang="en-US"/>
        </a:p>
      </dgm:t>
    </dgm:pt>
    <dgm:pt modelId="{1E3B89F7-B650-43FF-BAD8-272E2BC0D9C6}" type="sibTrans" cxnId="{2E3FD1B7-79A9-452E-B669-EC9E8DC138B9}">
      <dgm:prSet/>
      <dgm:spPr/>
      <dgm:t>
        <a:bodyPr/>
        <a:lstStyle/>
        <a:p>
          <a:endParaRPr lang="en-US"/>
        </a:p>
      </dgm:t>
    </dgm:pt>
    <dgm:pt modelId="{1E7C762B-66E6-4A0F-BF0D-E6FF34D3DBA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81C96F-BB28-40AF-A4B7-C66BB6B2C0E5}" type="pres">
      <dgm:prSet presAssocID="{BC25EFE1-2BFA-45D1-BED1-5AF39D46D79C}" presName="composite" presStyleCnt="0"/>
      <dgm:spPr/>
    </dgm:pt>
    <dgm:pt modelId="{7B899415-82AB-4523-934F-637CC30EA05B}" type="pres">
      <dgm:prSet presAssocID="{BC25EFE1-2BFA-45D1-BED1-5AF39D46D79C}" presName="rect1" presStyleLbl="trAlignAcc1" presStyleIdx="0" presStyleCnt="6" custScaleX="68314" custLinFactNeighborY="18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11B42-FA3B-4DB5-88D3-35CE54F86170}" type="pres">
      <dgm:prSet presAssocID="{BC25EFE1-2BFA-45D1-BED1-5AF39D46D79C}" presName="rect2" presStyleLbl="fgImgPlace1" presStyleIdx="0" presStyleCnt="6" custScaleX="211629" custScaleY="7410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BFA5710-F439-4AF9-8ED1-A488235AFD9A}" type="pres">
      <dgm:prSet presAssocID="{2452F0F7-CA91-4F59-A564-1BB9BDA5CBBE}" presName="sibTrans" presStyleCnt="0"/>
      <dgm:spPr/>
    </dgm:pt>
    <dgm:pt modelId="{A866FB0B-BBBD-4E77-9B02-3CED996AB728}" type="pres">
      <dgm:prSet presAssocID="{DB87FF95-AE72-426C-925E-B58F1E8198D3}" presName="composite" presStyleCnt="0"/>
      <dgm:spPr/>
    </dgm:pt>
    <dgm:pt modelId="{D30A6708-E747-4D6B-A834-05BEEE843CAD}" type="pres">
      <dgm:prSet presAssocID="{DB87FF95-AE72-426C-925E-B58F1E8198D3}" presName="rect1" presStyleLbl="trAlignAcc1" presStyleIdx="1" presStyleCnt="6" custScaleX="683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BFED6-0DD6-4477-860D-631B2A1B00E4}" type="pres">
      <dgm:prSet presAssocID="{DB87FF95-AE72-426C-925E-B58F1E8198D3}" presName="rect2" presStyleLbl="fgImgPlace1" presStyleIdx="1" presStyleCnt="6" custScaleX="211629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DA2C18E-AC4F-42E1-8F60-B5B4D791AE34}" type="pres">
      <dgm:prSet presAssocID="{17734E8F-C091-40EB-8542-65713367BC76}" presName="sibTrans" presStyleCnt="0"/>
      <dgm:spPr/>
    </dgm:pt>
    <dgm:pt modelId="{D751CF82-A7A4-4ABD-AF39-2CB9E1EC1A0C}" type="pres">
      <dgm:prSet presAssocID="{A3B89C89-4B08-4EF5-A029-FC7E4822579A}" presName="composite" presStyleCnt="0"/>
      <dgm:spPr/>
    </dgm:pt>
    <dgm:pt modelId="{4C82949F-ACB9-4CB0-8B82-11470D469081}" type="pres">
      <dgm:prSet presAssocID="{A3B89C89-4B08-4EF5-A029-FC7E4822579A}" presName="rect1" presStyleLbl="trAlignAcc1" presStyleIdx="2" presStyleCnt="6" custScaleX="626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292A58-4FC2-4EF5-8205-827A3067DD26}" type="pres">
      <dgm:prSet presAssocID="{A3B89C89-4B08-4EF5-A029-FC7E4822579A}" presName="rect2" presStyleLbl="fgImgPlace1" presStyleIdx="2" presStyleCnt="6" custScaleX="211629" custScaleY="76366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EE5E35C-64FC-4A13-8374-73C2810A973B}" type="pres">
      <dgm:prSet presAssocID="{DE93F483-BCF9-4EED-B492-C3A2AD1CFD0B}" presName="sibTrans" presStyleCnt="0"/>
      <dgm:spPr/>
    </dgm:pt>
    <dgm:pt modelId="{357F1D77-9698-4189-8EBD-7F2C2080774C}" type="pres">
      <dgm:prSet presAssocID="{2741AFDF-7DBB-4108-8A20-0357D5FBD3B8}" presName="composite" presStyleCnt="0"/>
      <dgm:spPr/>
    </dgm:pt>
    <dgm:pt modelId="{4FB2F746-532C-4309-8B4E-F312973D9749}" type="pres">
      <dgm:prSet presAssocID="{2741AFDF-7DBB-4108-8A20-0357D5FBD3B8}" presName="rect1" presStyleLbl="trAlignAcc1" presStyleIdx="3" presStyleCnt="6" custScaleX="66031" custLinFactNeighborX="2127" custLinFactNeighborY="24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DAA1F-4E63-4945-8607-DB92D29AF25B}" type="pres">
      <dgm:prSet presAssocID="{2741AFDF-7DBB-4108-8A20-0357D5FBD3B8}" presName="rect2" presStyleLbl="fgImgPlace1" presStyleIdx="3" presStyleCnt="6" custScaleX="204557" custScaleY="76318"/>
      <dgm:spPr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F683249-86EA-4804-B311-F8FE93D0433F}" type="pres">
      <dgm:prSet presAssocID="{EF5125ED-C530-4CEB-9EA6-7ADF35D8B229}" presName="sibTrans" presStyleCnt="0"/>
      <dgm:spPr/>
    </dgm:pt>
    <dgm:pt modelId="{F7674D1D-FB87-4B0E-9868-B614FFAF904B}" type="pres">
      <dgm:prSet presAssocID="{1131737C-80FA-4CF1-AA8B-6A1C724BF69E}" presName="composite" presStyleCnt="0"/>
      <dgm:spPr/>
    </dgm:pt>
    <dgm:pt modelId="{27DC3CCF-CB49-4639-B22A-9537C5637A0E}" type="pres">
      <dgm:prSet presAssocID="{1131737C-80FA-4CF1-AA8B-6A1C724BF69E}" presName="rect1" presStyleLbl="trAlignAcc1" presStyleIdx="4" presStyleCnt="6" custScaleX="66018" custLinFactNeighborX="-2964" custLinFactNeighborY="-33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B7CDA4-9357-49E6-A6C1-F48379B8A211}" type="pres">
      <dgm:prSet presAssocID="{1131737C-80FA-4CF1-AA8B-6A1C724BF69E}" presName="rect2" presStyleLbl="fgImgPlace1" presStyleIdx="4" presStyleCnt="6" custScaleX="204557"/>
      <dgm:spPr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3CCC4C8-A704-46C4-A12D-3C66D589BD80}" type="pres">
      <dgm:prSet presAssocID="{6A23C22A-647E-4A08-835D-0C25C68A1D0F}" presName="sibTrans" presStyleCnt="0"/>
      <dgm:spPr/>
    </dgm:pt>
    <dgm:pt modelId="{567EABAD-05A0-49E3-89C1-DD355986FE8A}" type="pres">
      <dgm:prSet presAssocID="{42B6273D-8E60-40EC-97B9-4A300407A2FC}" presName="composite" presStyleCnt="0"/>
      <dgm:spPr/>
    </dgm:pt>
    <dgm:pt modelId="{46FDCE37-C8F8-444B-B0ED-0077A8879C03}" type="pres">
      <dgm:prSet presAssocID="{42B6273D-8E60-40EC-97B9-4A300407A2FC}" presName="rect1" presStyleLbl="trAlignAcc1" presStyleIdx="5" presStyleCnt="6" custScaleX="66031" custLinFactNeighborX="3530" custLinFactNeighborY="-10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12B479-5F85-4D5D-B3CA-53FFEE49A99A}" type="pres">
      <dgm:prSet presAssocID="{42B6273D-8E60-40EC-97B9-4A300407A2FC}" presName="rect2" presStyleLbl="fgImgPlace1" presStyleIdx="5" presStyleCnt="6" custScaleX="165700" custScaleY="85063"/>
      <dgm:spPr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2750B932-4ABF-4D9B-85D6-2C7A74FEE48B}" type="presOf" srcId="{7C078AF5-D8F0-402F-9DA9-2A971D66855B}" destId="{46FDCE37-C8F8-444B-B0ED-0077A8879C03}" srcOrd="0" destOrd="2" presId="urn:microsoft.com/office/officeart/2008/layout/PictureStrips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0F128A66-19C5-43A4-A640-E2F5ADBBB797}" type="presOf" srcId="{374A29B1-6E20-441A-B767-1E24B64479BE}" destId="{7B899415-82AB-4523-934F-637CC30EA05B}" srcOrd="0" destOrd="4" presId="urn:microsoft.com/office/officeart/2008/layout/PictureStrips"/>
    <dgm:cxn modelId="{912B2068-49ED-42F1-9357-74F9C89AA1DE}" type="presOf" srcId="{0744C19B-0B5D-4711-B257-9D97127B4F9F}" destId="{4C82949F-ACB9-4CB0-8B82-11470D469081}" srcOrd="0" destOrd="2" presId="urn:microsoft.com/office/officeart/2008/layout/PictureStrips"/>
    <dgm:cxn modelId="{9ACDF564-816E-4675-A274-E95A3594B607}" type="presOf" srcId="{109D06B3-3977-4BE9-ADC9-081F8DC6D437}" destId="{27DC3CCF-CB49-4639-B22A-9537C5637A0E}" srcOrd="0" destOrd="1" presId="urn:microsoft.com/office/officeart/2008/layout/PictureStrips"/>
    <dgm:cxn modelId="{D673CCE2-939A-441C-8634-D27BBD031C5A}" srcId="{2741AFDF-7DBB-4108-8A20-0357D5FBD3B8}" destId="{90B84122-EC9A-4BC0-B502-22AF7A0867C6}" srcOrd="2" destOrd="0" parTransId="{1B04EB68-4341-48E6-9127-86E65E501454}" sibTransId="{8DDF017D-410A-47E0-8D47-E83295F80FA3}"/>
    <dgm:cxn modelId="{C2DBF334-B678-4954-A7D3-344DDE3C71C2}" type="presOf" srcId="{B533A736-F711-4644-8B46-DBB1DA87F081}" destId="{D30A6708-E747-4D6B-A834-05BEEE843CAD}" srcOrd="0" destOrd="1" presId="urn:microsoft.com/office/officeart/2008/layout/PictureStrips"/>
    <dgm:cxn modelId="{3D6D5FB9-FB28-4282-AC9F-5F33599BBC21}" type="presOf" srcId="{35993145-4752-47C2-8618-BD6153380560}" destId="{D30A6708-E747-4D6B-A834-05BEEE843CAD}" srcOrd="0" destOrd="4" presId="urn:microsoft.com/office/officeart/2008/layout/PictureStrips"/>
    <dgm:cxn modelId="{D114FA8A-DFFE-4D8C-B9ED-0714308FAB18}" type="presOf" srcId="{B7AD1FFF-B029-4A8A-823C-7AB2B1045695}" destId="{7B899415-82AB-4523-934F-637CC30EA05B}" srcOrd="0" destOrd="2" presId="urn:microsoft.com/office/officeart/2008/layout/PictureStrips"/>
    <dgm:cxn modelId="{51A02B7B-EC7B-4A64-9691-BD4670E2918E}" srcId="{2741AFDF-7DBB-4108-8A20-0357D5FBD3B8}" destId="{8067F3A8-F0C8-499E-9814-6E7E162B015A}" srcOrd="3" destOrd="0" parTransId="{CC53E862-3F1A-4FDD-BF8C-33963D41FA84}" sibTransId="{781EA104-5591-4322-9D07-BC35A368BD01}"/>
    <dgm:cxn modelId="{8611047D-5AC1-43A9-B2FA-CD9F21B835E7}" srcId="{2741AFDF-7DBB-4108-8A20-0357D5FBD3B8}" destId="{4225B320-F39C-4207-95C8-B65C38B1814F}" srcOrd="1" destOrd="0" parTransId="{85530262-753E-4FE4-94CF-73F58733DDDC}" sibTransId="{1DCAE974-C1C9-49E9-B172-41DF763E67C7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4B3AECC-7DFE-48B2-AAB5-0D6B6607AC92}" type="presOf" srcId="{B2E3D999-58E9-4B84-9641-6B6BEF7E84B8}" destId="{4C82949F-ACB9-4CB0-8B82-11470D469081}" srcOrd="0" destOrd="1" presId="urn:microsoft.com/office/officeart/2008/layout/PictureStrips"/>
    <dgm:cxn modelId="{C99AA9FD-66BB-4C3A-B1FE-27809D718D18}" srcId="{1131737C-80FA-4CF1-AA8B-6A1C724BF69E}" destId="{875CCB48-619D-4867-B3B0-735934FFAED0}" srcOrd="3" destOrd="0" parTransId="{9F320CF8-8049-4A82-9464-5D499DA75396}" sibTransId="{146867E1-1533-437F-AC05-4495E4860F54}"/>
    <dgm:cxn modelId="{EDA3BAA3-78E7-4AC3-B4CC-2B7AE0E192DD}" srcId="{DB87FF95-AE72-426C-925E-B58F1E8198D3}" destId="{97D7B9B6-4F87-4F91-8576-B110C5EA65FB}" srcOrd="1" destOrd="0" parTransId="{CBC0217B-83F4-48AA-A3BE-4214B3D08EFB}" sibTransId="{71B2362F-2354-43F9-A730-341394E8FBD8}"/>
    <dgm:cxn modelId="{F1448BA1-EDD0-4D18-8FF3-A7CE0400B996}" srcId="{BC25EFE1-2BFA-45D1-BED1-5AF39D46D79C}" destId="{CD3EE110-E2F5-4745-AD39-09447C5F4D9B}" srcOrd="2" destOrd="0" parTransId="{A4821708-CF66-4C34-8497-1E5E7D26ADB9}" sibTransId="{45EC0A6D-D5D8-4EB2-8E36-FC194E92A983}"/>
    <dgm:cxn modelId="{3B1C1A7F-1EDD-4E71-8699-9CB97501D176}" srcId="{DB87FF95-AE72-426C-925E-B58F1E8198D3}" destId="{3B9431ED-CB65-41D4-83A6-222D9BF57D98}" srcOrd="2" destOrd="0" parTransId="{FF78BD42-0557-4DDB-94B2-1771AC47334D}" sibTransId="{E73258BE-5846-4C39-B60D-ED584B483587}"/>
    <dgm:cxn modelId="{2E3FD1B7-79A9-452E-B669-EC9E8DC138B9}" srcId="{A3B89C89-4B08-4EF5-A029-FC7E4822579A}" destId="{08D90BD8-59F3-42C0-B7ED-91D225DA59B2}" srcOrd="2" destOrd="0" parTransId="{F0607A84-9CF9-4FA8-8EAA-79D00E224A1E}" sibTransId="{1E3B89F7-B650-43FF-BAD8-272E2BC0D9C6}"/>
    <dgm:cxn modelId="{68E27915-6EF7-4D91-A12D-3AF7F241FCFD}" srcId="{1131737C-80FA-4CF1-AA8B-6A1C724BF69E}" destId="{D54E2821-54A6-4903-8A68-6091278AE9D7}" srcOrd="1" destOrd="0" parTransId="{801018A8-46CD-4887-BD5A-35AFACB28FEA}" sibTransId="{939A749F-47DF-443A-A7C0-865C06F7C3C7}"/>
    <dgm:cxn modelId="{8D973C2A-0C5B-4D18-BA5A-1B40B2A8488A}" srcId="{42B6273D-8E60-40EC-97B9-4A300407A2FC}" destId="{57FA2017-16E7-4371-B6F3-063921792455}" srcOrd="2" destOrd="0" parTransId="{13D9A99F-A338-43C4-A762-34FF1D579BB6}" sibTransId="{B73F0BC8-D99D-4231-990A-B33043C7F39A}"/>
    <dgm:cxn modelId="{A9BC6DB4-B69A-437E-A6AF-F5984B35FFB0}" type="presOf" srcId="{69F3BD5C-16E4-46C4-B15D-498063728332}" destId="{46FDCE37-C8F8-444B-B0ED-0077A8879C03}" srcOrd="0" destOrd="1" presId="urn:microsoft.com/office/officeart/2008/layout/PictureStrips"/>
    <dgm:cxn modelId="{330EC375-8108-4900-9765-41D8AB0D7638}" srcId="{2741AFDF-7DBB-4108-8A20-0357D5FBD3B8}" destId="{EA92E14B-2C43-4CA7-A5C3-09FCD15B3108}" srcOrd="0" destOrd="0" parTransId="{4110CF7B-CA61-4C8C-84C5-D8E81DA3D456}" sibTransId="{C92F7C48-4A9D-4C72-83A0-A7F2508D1E1E}"/>
    <dgm:cxn modelId="{F9D97685-6A48-4479-ABE9-76055FF6F19E}" srcId="{BC25EFE1-2BFA-45D1-BED1-5AF39D46D79C}" destId="{8DF3DC07-F847-4865-B160-F3E66800BBBA}" srcOrd="0" destOrd="0" parTransId="{ACB8FC04-CA90-4402-95E7-810E7065D027}" sibTransId="{7416F495-C426-4358-866D-E60E07C557E6}"/>
    <dgm:cxn modelId="{7387D924-DD91-45D9-8A82-11356DB1104F}" type="presOf" srcId="{2741AFDF-7DBB-4108-8A20-0357D5FBD3B8}" destId="{4FB2F746-532C-4309-8B4E-F312973D9749}" srcOrd="0" destOrd="0" presId="urn:microsoft.com/office/officeart/2008/layout/PictureStrips"/>
    <dgm:cxn modelId="{B2B6A5D7-E844-4732-8506-B91C61B4C7D6}" type="presOf" srcId="{8067F3A8-F0C8-499E-9814-6E7E162B015A}" destId="{4FB2F746-532C-4309-8B4E-F312973D9749}" srcOrd="0" destOrd="4" presId="urn:microsoft.com/office/officeart/2008/layout/PictureStrips"/>
    <dgm:cxn modelId="{FD1121E8-C7C6-48B4-AC53-75FAC34608EA}" type="presOf" srcId="{35D02632-5D17-439C-B553-A3B99AB71E7E}" destId="{46FDCE37-C8F8-444B-B0ED-0077A8879C03}" srcOrd="0" destOrd="4" presId="urn:microsoft.com/office/officeart/2008/layout/PictureStrips"/>
    <dgm:cxn modelId="{8B44A243-AA30-4F8B-90AF-EB34D7C1B593}" type="presOf" srcId="{875CCB48-619D-4867-B3B0-735934FFAED0}" destId="{27DC3CCF-CB49-4639-B22A-9537C5637A0E}" srcOrd="0" destOrd="4" presId="urn:microsoft.com/office/officeart/2008/layout/PictureStrips"/>
    <dgm:cxn modelId="{FA380B75-EDC6-46A8-A9C1-4292F9619585}" type="presOf" srcId="{BC25EFE1-2BFA-45D1-BED1-5AF39D46D79C}" destId="{7B899415-82AB-4523-934F-637CC30EA05B}" srcOrd="0" destOrd="0" presId="urn:microsoft.com/office/officeart/2008/layout/PictureStrips"/>
    <dgm:cxn modelId="{F5848163-99CF-486A-936B-EC492319CCB4}" srcId="{1131737C-80FA-4CF1-AA8B-6A1C724BF69E}" destId="{109D06B3-3977-4BE9-ADC9-081F8DC6D437}" srcOrd="0" destOrd="0" parTransId="{72C82EE9-39F0-43F3-A28B-2B26B0B2B3A5}" sibTransId="{59ED329F-B71E-4E20-9F80-8587F2DA075C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4BEE30E3-7D6C-4E7D-B0A6-202653ADAE0E}" type="presOf" srcId="{90B84122-EC9A-4BC0-B502-22AF7A0867C6}" destId="{4FB2F746-532C-4309-8B4E-F312973D9749}" srcOrd="0" destOrd="3" presId="urn:microsoft.com/office/officeart/2008/layout/PictureStrips"/>
    <dgm:cxn modelId="{F6C4E585-C8D8-4F00-82B4-A5E60D3BC8CE}" type="presOf" srcId="{57FA2017-16E7-4371-B6F3-063921792455}" destId="{46FDCE37-C8F8-444B-B0ED-0077A8879C03}" srcOrd="0" destOrd="3" presId="urn:microsoft.com/office/officeart/2008/layout/PictureStrips"/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92FD5B5B-1504-4450-BB73-EC9DFB65BA8C}" srcId="{BC25EFE1-2BFA-45D1-BED1-5AF39D46D79C}" destId="{374A29B1-6E20-441A-B767-1E24B64479BE}" srcOrd="3" destOrd="0" parTransId="{0C35EDB6-9BA2-4C28-A3A5-9E9D5036C0B7}" sibTransId="{E12EBFD8-2152-489A-937D-7C49B638513C}"/>
    <dgm:cxn modelId="{B4E58144-AE1B-4619-AB56-650268641424}" srcId="{42B6273D-8E60-40EC-97B9-4A300407A2FC}" destId="{69F3BD5C-16E4-46C4-B15D-498063728332}" srcOrd="0" destOrd="0" parTransId="{40184917-81E4-4774-BD11-3D457781CDBC}" sibTransId="{94867AE4-D7DC-410D-85AC-6DE9FFF606DC}"/>
    <dgm:cxn modelId="{549110F5-206D-435B-9473-16569739B334}" type="presOf" srcId="{A3B89C89-4B08-4EF5-A029-FC7E4822579A}" destId="{4C82949F-ACB9-4CB0-8B82-11470D469081}" srcOrd="0" destOrd="0" presId="urn:microsoft.com/office/officeart/2008/layout/PictureStrips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C4CE637-04BD-46CA-B311-7E3B31FF8B50}" type="presOf" srcId="{08D90BD8-59F3-42C0-B7ED-91D225DA59B2}" destId="{4C82949F-ACB9-4CB0-8B82-11470D469081}" srcOrd="0" destOrd="3" presId="urn:microsoft.com/office/officeart/2008/layout/PictureStrips"/>
    <dgm:cxn modelId="{2613B6FD-4498-4491-802A-357A131CA91B}" type="presOf" srcId="{D54E2821-54A6-4903-8A68-6091278AE9D7}" destId="{27DC3CCF-CB49-4639-B22A-9537C5637A0E}" srcOrd="0" destOrd="2" presId="urn:microsoft.com/office/officeart/2008/layout/PictureStrips"/>
    <dgm:cxn modelId="{3E461EFF-A7DB-4E6C-A513-1E3123E64BB4}" type="presOf" srcId="{97D7B9B6-4F87-4F91-8576-B110C5EA65FB}" destId="{D30A6708-E747-4D6B-A834-05BEEE843CAD}" srcOrd="0" destOrd="2" presId="urn:microsoft.com/office/officeart/2008/layout/PictureStrips"/>
    <dgm:cxn modelId="{C0371FC4-6352-4C5C-B11B-F5499A12FDB2}" srcId="{42B6273D-8E60-40EC-97B9-4A300407A2FC}" destId="{7C078AF5-D8F0-402F-9DA9-2A971D66855B}" srcOrd="1" destOrd="0" parTransId="{A6E20E0E-BF6A-45BD-8B27-AD99ED5DAB54}" sibTransId="{93E6C29A-37F4-4EEB-ACB2-E60C74146A3D}"/>
    <dgm:cxn modelId="{D3A0F0D3-9335-4F10-A000-4DFEFCD6B7E0}" srcId="{DB87FF95-AE72-426C-925E-B58F1E8198D3}" destId="{35993145-4752-47C2-8618-BD6153380560}" srcOrd="3" destOrd="0" parTransId="{02687A52-C65B-4D87-8B72-0F259E35063E}" sibTransId="{48C0D0B7-CAC5-4AA4-957F-36DB4D0B1A37}"/>
    <dgm:cxn modelId="{3615F57A-B450-4607-8539-68756D45AFF2}" srcId="{BC25EFE1-2BFA-45D1-BED1-5AF39D46D79C}" destId="{B7AD1FFF-B029-4A8A-823C-7AB2B1045695}" srcOrd="1" destOrd="0" parTransId="{61378FEB-CEAD-4C42-97D2-62C5535F7C38}" sibTransId="{61472A65-C028-44E8-95E0-48655DCCD8BA}"/>
    <dgm:cxn modelId="{5849E4A7-E192-4408-8421-9D800A8DE796}" srcId="{DB87FF95-AE72-426C-925E-B58F1E8198D3}" destId="{B533A736-F711-4644-8B46-DBB1DA87F081}" srcOrd="0" destOrd="0" parTransId="{E592FA78-5ACD-4724-AA07-81E2303F206E}" sibTransId="{36E008AB-A384-4E05-A49A-C56DB9B0429E}"/>
    <dgm:cxn modelId="{CA79B195-F39D-4D4D-95F4-7C922D34FE04}" type="presOf" srcId="{EA92E14B-2C43-4CA7-A5C3-09FCD15B3108}" destId="{4FB2F746-532C-4309-8B4E-F312973D9749}" srcOrd="0" destOrd="1" presId="urn:microsoft.com/office/officeart/2008/layout/PictureStrips"/>
    <dgm:cxn modelId="{7B588EB4-B5F4-4BE8-8163-EAB7AF08AC81}" type="presOf" srcId="{D81D5189-D361-4899-9CC5-98F26FBE19E2}" destId="{27DC3CCF-CB49-4639-B22A-9537C5637A0E}" srcOrd="0" destOrd="3" presId="urn:microsoft.com/office/officeart/2008/layout/PictureStrips"/>
    <dgm:cxn modelId="{45176469-7A23-4DEE-B982-61522B0D8229}" type="presOf" srcId="{DB87FF95-AE72-426C-925E-B58F1E8198D3}" destId="{D30A6708-E747-4D6B-A834-05BEEE843CAD}" srcOrd="0" destOrd="0" presId="urn:microsoft.com/office/officeart/2008/layout/PictureStrips"/>
    <dgm:cxn modelId="{36CEE7C5-DDE8-4BAE-BB1A-688ED43A2955}" type="presOf" srcId="{4225B320-F39C-4207-95C8-B65C38B1814F}" destId="{4FB2F746-532C-4309-8B4E-F312973D9749}" srcOrd="0" destOrd="2" presId="urn:microsoft.com/office/officeart/2008/layout/PictureStrips"/>
    <dgm:cxn modelId="{6E5CCD9B-B36F-491E-B878-72F617D91BB5}" type="presOf" srcId="{3B9431ED-CB65-41D4-83A6-222D9BF57D98}" destId="{D30A6708-E747-4D6B-A834-05BEEE843CAD}" srcOrd="0" destOrd="3" presId="urn:microsoft.com/office/officeart/2008/layout/PictureStrips"/>
    <dgm:cxn modelId="{22745D01-97F3-46CB-9368-A72973E73B29}" type="presOf" srcId="{1131737C-80FA-4CF1-AA8B-6A1C724BF69E}" destId="{27DC3CCF-CB49-4639-B22A-9537C5637A0E}" srcOrd="0" destOrd="0" presId="urn:microsoft.com/office/officeart/2008/layout/PictureStrips"/>
    <dgm:cxn modelId="{AC271854-BB09-46E0-9079-30D365C1928A}" srcId="{A3B89C89-4B08-4EF5-A029-FC7E4822579A}" destId="{B2E3D999-58E9-4B84-9641-6B6BEF7E84B8}" srcOrd="0" destOrd="0" parTransId="{782EF43C-2547-477F-8294-E8511CD17070}" sibTransId="{720F0E1B-E23D-4D3A-95FE-7B2B857289FD}"/>
    <dgm:cxn modelId="{E3660CF3-02DC-4011-A690-0C939B9AEEE7}" type="presOf" srcId="{CD3EE110-E2F5-4745-AD39-09447C5F4D9B}" destId="{7B899415-82AB-4523-934F-637CC30EA05B}" srcOrd="0" destOrd="3" presId="urn:microsoft.com/office/officeart/2008/layout/PictureStrips"/>
    <dgm:cxn modelId="{A4444EC3-E4B5-4E33-835D-D18675D35F3C}" srcId="{42B6273D-8E60-40EC-97B9-4A300407A2FC}" destId="{35D02632-5D17-439C-B553-A3B99AB71E7E}" srcOrd="3" destOrd="0" parTransId="{A11B318C-7025-4F19-8CC2-42ADED1B83F9}" sibTransId="{D733AB11-AE7A-45B0-BBBA-67905C086F48}"/>
    <dgm:cxn modelId="{84EBFF29-FAD6-400F-8598-D44739A98705}" srcId="{1131737C-80FA-4CF1-AA8B-6A1C724BF69E}" destId="{D81D5189-D361-4899-9CC5-98F26FBE19E2}" srcOrd="2" destOrd="0" parTransId="{5B512509-2AD2-4AAB-8203-59F6C19AA5C0}" sibTransId="{E91AAED1-56F2-4761-8BE9-B46AE5B2B8E3}"/>
    <dgm:cxn modelId="{9BCE46B0-DCD5-479D-83DE-51267D88B15B}" type="presOf" srcId="{8DF3DC07-F847-4865-B160-F3E66800BBBA}" destId="{7B899415-82AB-4523-934F-637CC30EA05B}" srcOrd="0" destOrd="1" presId="urn:microsoft.com/office/officeart/2008/layout/PictureStrips"/>
    <dgm:cxn modelId="{3E49A1C2-6BA0-4DD5-89F9-A53C2F1C55BB}" srcId="{A3B89C89-4B08-4EF5-A029-FC7E4822579A}" destId="{0744C19B-0B5D-4711-B257-9D97127B4F9F}" srcOrd="1" destOrd="0" parTransId="{1E931B19-3453-461C-9D0C-4281C538055D}" sibTransId="{7A82BE83-F78D-48FA-8DE4-1403C9F297B9}"/>
    <dgm:cxn modelId="{3DC33378-4A11-4C1D-B7DA-EC038A3F5706}" type="presOf" srcId="{D8F21E9C-24CD-4C7E-865E-FE55F4AC12B3}" destId="{1E7C762B-66E6-4A0F-BF0D-E6FF34D3DBA5}" srcOrd="0" destOrd="0" presId="urn:microsoft.com/office/officeart/2008/layout/PictureStrips"/>
    <dgm:cxn modelId="{34DE51CE-066C-4AB2-9A5D-151CAE027D9C}" type="presOf" srcId="{42B6273D-8E60-40EC-97B9-4A300407A2FC}" destId="{46FDCE37-C8F8-444B-B0ED-0077A8879C03}" srcOrd="0" destOrd="0" presId="urn:microsoft.com/office/officeart/2008/layout/PictureStrips"/>
    <dgm:cxn modelId="{92A817AD-39F9-4D84-A445-196367E58974}" type="presParOf" srcId="{1E7C762B-66E6-4A0F-BF0D-E6FF34D3DBA5}" destId="{6581C96F-BB28-40AF-A4B7-C66BB6B2C0E5}" srcOrd="0" destOrd="0" presId="urn:microsoft.com/office/officeart/2008/layout/PictureStrips"/>
    <dgm:cxn modelId="{C242B271-FF15-4F2C-B1C4-89E0B07EAC83}" type="presParOf" srcId="{6581C96F-BB28-40AF-A4B7-C66BB6B2C0E5}" destId="{7B899415-82AB-4523-934F-637CC30EA05B}" srcOrd="0" destOrd="0" presId="urn:microsoft.com/office/officeart/2008/layout/PictureStrips"/>
    <dgm:cxn modelId="{9F3E836E-52F0-4B2A-8317-7BD36D3AD8E2}" type="presParOf" srcId="{6581C96F-BB28-40AF-A4B7-C66BB6B2C0E5}" destId="{DF311B42-FA3B-4DB5-88D3-35CE54F86170}" srcOrd="1" destOrd="0" presId="urn:microsoft.com/office/officeart/2008/layout/PictureStrips"/>
    <dgm:cxn modelId="{396FC0DC-6B7A-48FA-817F-B1911EE0FFFB}" type="presParOf" srcId="{1E7C762B-66E6-4A0F-BF0D-E6FF34D3DBA5}" destId="{6BFA5710-F439-4AF9-8ED1-A488235AFD9A}" srcOrd="1" destOrd="0" presId="urn:microsoft.com/office/officeart/2008/layout/PictureStrips"/>
    <dgm:cxn modelId="{CE860D1D-089A-43D0-91FF-229C1D4421E6}" type="presParOf" srcId="{1E7C762B-66E6-4A0F-BF0D-E6FF34D3DBA5}" destId="{A866FB0B-BBBD-4E77-9B02-3CED996AB728}" srcOrd="2" destOrd="0" presId="urn:microsoft.com/office/officeart/2008/layout/PictureStrips"/>
    <dgm:cxn modelId="{46CE0DD9-5ECF-4798-9F35-B1D944254533}" type="presParOf" srcId="{A866FB0B-BBBD-4E77-9B02-3CED996AB728}" destId="{D30A6708-E747-4D6B-A834-05BEEE843CAD}" srcOrd="0" destOrd="0" presId="urn:microsoft.com/office/officeart/2008/layout/PictureStrips"/>
    <dgm:cxn modelId="{297FE5BC-56C3-4558-8798-DE143DD5563C}" type="presParOf" srcId="{A866FB0B-BBBD-4E77-9B02-3CED996AB728}" destId="{F97BFED6-0DD6-4477-860D-631B2A1B00E4}" srcOrd="1" destOrd="0" presId="urn:microsoft.com/office/officeart/2008/layout/PictureStrips"/>
    <dgm:cxn modelId="{C038391D-60EA-45C0-8BDD-D9C8A32340DD}" type="presParOf" srcId="{1E7C762B-66E6-4A0F-BF0D-E6FF34D3DBA5}" destId="{CDA2C18E-AC4F-42E1-8F60-B5B4D791AE34}" srcOrd="3" destOrd="0" presId="urn:microsoft.com/office/officeart/2008/layout/PictureStrips"/>
    <dgm:cxn modelId="{AFBE2023-D40C-4056-9B6E-824AC1A90DE5}" type="presParOf" srcId="{1E7C762B-66E6-4A0F-BF0D-E6FF34D3DBA5}" destId="{D751CF82-A7A4-4ABD-AF39-2CB9E1EC1A0C}" srcOrd="4" destOrd="0" presId="urn:microsoft.com/office/officeart/2008/layout/PictureStrips"/>
    <dgm:cxn modelId="{D885287C-4821-48BB-A985-4A1E2898F320}" type="presParOf" srcId="{D751CF82-A7A4-4ABD-AF39-2CB9E1EC1A0C}" destId="{4C82949F-ACB9-4CB0-8B82-11470D469081}" srcOrd="0" destOrd="0" presId="urn:microsoft.com/office/officeart/2008/layout/PictureStrips"/>
    <dgm:cxn modelId="{36C641D9-C0A4-4E68-A821-48F883756274}" type="presParOf" srcId="{D751CF82-A7A4-4ABD-AF39-2CB9E1EC1A0C}" destId="{AE292A58-4FC2-4EF5-8205-827A3067DD26}" srcOrd="1" destOrd="0" presId="urn:microsoft.com/office/officeart/2008/layout/PictureStrips"/>
    <dgm:cxn modelId="{7A4419F9-62DD-4972-9B72-35052A064FFA}" type="presParOf" srcId="{1E7C762B-66E6-4A0F-BF0D-E6FF34D3DBA5}" destId="{6EE5E35C-64FC-4A13-8374-73C2810A973B}" srcOrd="5" destOrd="0" presId="urn:microsoft.com/office/officeart/2008/layout/PictureStrips"/>
    <dgm:cxn modelId="{3D05E2D3-84BD-4DF2-A37C-D3FF8A478A55}" type="presParOf" srcId="{1E7C762B-66E6-4A0F-BF0D-E6FF34D3DBA5}" destId="{357F1D77-9698-4189-8EBD-7F2C2080774C}" srcOrd="6" destOrd="0" presId="urn:microsoft.com/office/officeart/2008/layout/PictureStrips"/>
    <dgm:cxn modelId="{CCCDDCA9-FB7E-416D-B8D9-713F007C23CF}" type="presParOf" srcId="{357F1D77-9698-4189-8EBD-7F2C2080774C}" destId="{4FB2F746-532C-4309-8B4E-F312973D9749}" srcOrd="0" destOrd="0" presId="urn:microsoft.com/office/officeart/2008/layout/PictureStrips"/>
    <dgm:cxn modelId="{79B910DB-09D1-4DBF-9373-728C9E2153A7}" type="presParOf" srcId="{357F1D77-9698-4189-8EBD-7F2C2080774C}" destId="{C37DAA1F-4E63-4945-8607-DB92D29AF25B}" srcOrd="1" destOrd="0" presId="urn:microsoft.com/office/officeart/2008/layout/PictureStrips"/>
    <dgm:cxn modelId="{23AA70B2-4697-4120-BC3B-0FD4B8B30B41}" type="presParOf" srcId="{1E7C762B-66E6-4A0F-BF0D-E6FF34D3DBA5}" destId="{2F683249-86EA-4804-B311-F8FE93D0433F}" srcOrd="7" destOrd="0" presId="urn:microsoft.com/office/officeart/2008/layout/PictureStrips"/>
    <dgm:cxn modelId="{D6743D3D-5CE5-4469-BCB6-27946D62AB0B}" type="presParOf" srcId="{1E7C762B-66E6-4A0F-BF0D-E6FF34D3DBA5}" destId="{F7674D1D-FB87-4B0E-9868-B614FFAF904B}" srcOrd="8" destOrd="0" presId="urn:microsoft.com/office/officeart/2008/layout/PictureStrips"/>
    <dgm:cxn modelId="{9F65939D-7D35-4C89-84CF-03966FBACF82}" type="presParOf" srcId="{F7674D1D-FB87-4B0E-9868-B614FFAF904B}" destId="{27DC3CCF-CB49-4639-B22A-9537C5637A0E}" srcOrd="0" destOrd="0" presId="urn:microsoft.com/office/officeart/2008/layout/PictureStrips"/>
    <dgm:cxn modelId="{D45FCC94-BD28-4655-8204-269BFF16BD4E}" type="presParOf" srcId="{F7674D1D-FB87-4B0E-9868-B614FFAF904B}" destId="{ADB7CDA4-9357-49E6-A6C1-F48379B8A211}" srcOrd="1" destOrd="0" presId="urn:microsoft.com/office/officeart/2008/layout/PictureStrips"/>
    <dgm:cxn modelId="{7B7D2264-C019-4BAE-AA61-9F8462FB93F2}" type="presParOf" srcId="{1E7C762B-66E6-4A0F-BF0D-E6FF34D3DBA5}" destId="{03CCC4C8-A704-46C4-A12D-3C66D589BD80}" srcOrd="9" destOrd="0" presId="urn:microsoft.com/office/officeart/2008/layout/PictureStrips"/>
    <dgm:cxn modelId="{53C1FB2E-3C9E-4E42-9C19-F184195023B3}" type="presParOf" srcId="{1E7C762B-66E6-4A0F-BF0D-E6FF34D3DBA5}" destId="{567EABAD-05A0-49E3-89C1-DD355986FE8A}" srcOrd="10" destOrd="0" presId="urn:microsoft.com/office/officeart/2008/layout/PictureStrips"/>
    <dgm:cxn modelId="{943D7B56-EDB9-43AD-B070-549F51E22A6D}" type="presParOf" srcId="{567EABAD-05A0-49E3-89C1-DD355986FE8A}" destId="{46FDCE37-C8F8-444B-B0ED-0077A8879C03}" srcOrd="0" destOrd="0" presId="urn:microsoft.com/office/officeart/2008/layout/PictureStrips"/>
    <dgm:cxn modelId="{893D6C44-58A3-4714-87AB-6A647401FBD9}" type="presParOf" srcId="{567EABAD-05A0-49E3-89C1-DD355986FE8A}" destId="{D112B479-5F85-4D5D-B3CA-53FFEE49A9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A542EEE-D4EB-4F5A-ABE3-A3F664E8C934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3B7AF8CA-5CDC-4588-9BB8-2C6DD42E65C9}">
      <dgm:prSet phldrT="[Text]"/>
      <dgm:spPr/>
      <dgm:t>
        <a:bodyPr/>
        <a:lstStyle/>
        <a:p>
          <a:r>
            <a:rPr lang="en-US" dirty="0" err="1"/>
            <a:t>Nashta</a:t>
          </a:r>
          <a:r>
            <a:rPr lang="en-US" dirty="0"/>
            <a:t>, </a:t>
          </a:r>
          <a:r>
            <a:rPr lang="en-US" dirty="0" err="1"/>
            <a:t>Exampad</a:t>
          </a:r>
          <a:r>
            <a:rPr lang="en-US" dirty="0"/>
            <a:t>, </a:t>
          </a:r>
        </a:p>
      </dgm:t>
    </dgm:pt>
    <dgm:pt modelId="{DFEB8739-023C-490F-A120-7264A138C437}" type="parTrans" cxnId="{903EF766-9043-4757-98E0-C32657ED6B36}">
      <dgm:prSet/>
      <dgm:spPr/>
      <dgm:t>
        <a:bodyPr/>
        <a:lstStyle/>
        <a:p>
          <a:endParaRPr lang="en-US"/>
        </a:p>
      </dgm:t>
    </dgm:pt>
    <dgm:pt modelId="{B56CB885-09F1-4AA9-997E-7D5EA1AB7ACB}" type="sibTrans" cxnId="{903EF766-9043-4757-98E0-C32657ED6B36}">
      <dgm:prSet/>
      <dgm:spPr/>
      <dgm:t>
        <a:bodyPr/>
        <a:lstStyle/>
        <a:p>
          <a:endParaRPr lang="en-US"/>
        </a:p>
      </dgm:t>
    </dgm:pt>
    <dgm:pt modelId="{315C7E6D-CBA1-4605-9E60-4525C54D6660}">
      <dgm:prSet phldrT="[Text]"/>
      <dgm:spPr/>
      <dgm:t>
        <a:bodyPr/>
        <a:lstStyle/>
        <a:p>
          <a:r>
            <a:rPr lang="en-US" dirty="0"/>
            <a:t>Pass: DAF- hobby, cadre,</a:t>
          </a:r>
        </a:p>
      </dgm:t>
    </dgm:pt>
    <dgm:pt modelId="{B8287EBA-9FA7-47AD-8123-E61CF8C75EBC}" type="parTrans" cxnId="{D4FCC35C-6323-4272-BB50-0A90C45FD20C}">
      <dgm:prSet/>
      <dgm:spPr/>
      <dgm:t>
        <a:bodyPr/>
        <a:lstStyle/>
        <a:p>
          <a:endParaRPr lang="en-US"/>
        </a:p>
      </dgm:t>
    </dgm:pt>
    <dgm:pt modelId="{BB31CE85-9FCD-4B87-9D8F-F18BCBEE68E3}" type="sibTrans" cxnId="{D4FCC35C-6323-4272-BB50-0A90C45FD20C}">
      <dgm:prSet/>
      <dgm:spPr/>
      <dgm:t>
        <a:bodyPr/>
        <a:lstStyle/>
        <a:p>
          <a:endParaRPr lang="en-US"/>
        </a:p>
      </dgm:t>
    </dgm:pt>
    <dgm:pt modelId="{59A010DF-5437-4E1C-87FF-6916DD676B3B}">
      <dgm:prSet phldrT="[Text]"/>
      <dgm:spPr/>
      <dgm:t>
        <a:bodyPr/>
        <a:lstStyle/>
        <a:p>
          <a:r>
            <a:rPr lang="en-US" dirty="0"/>
            <a:t>Whole night before prelims…X</a:t>
          </a:r>
        </a:p>
      </dgm:t>
    </dgm:pt>
    <dgm:pt modelId="{E9BFBBB2-A985-457A-8C89-156BA37F05D0}" type="parTrans" cxnId="{B567832C-4FF7-4980-BCBB-C48D603D36ED}">
      <dgm:prSet/>
      <dgm:spPr/>
      <dgm:t>
        <a:bodyPr/>
        <a:lstStyle/>
        <a:p>
          <a:endParaRPr lang="en-US"/>
        </a:p>
      </dgm:t>
    </dgm:pt>
    <dgm:pt modelId="{9B568668-612B-48CC-A310-BE7D5BEC1E7F}" type="sibTrans" cxnId="{B567832C-4FF7-4980-BCBB-C48D603D36ED}">
      <dgm:prSet/>
      <dgm:spPr/>
      <dgm:t>
        <a:bodyPr/>
        <a:lstStyle/>
        <a:p>
          <a:endParaRPr lang="en-US"/>
        </a:p>
      </dgm:t>
    </dgm:pt>
    <dgm:pt modelId="{C0A473AA-009B-425C-B6E3-3D2BF9990B56}">
      <dgm:prSet phldrT="[Text]"/>
      <dgm:spPr/>
      <dgm:t>
        <a:bodyPr/>
        <a:lstStyle/>
        <a:p>
          <a:r>
            <a:rPr lang="en-US" dirty="0"/>
            <a:t>Fail: IBPS, RBI, SSC, CAPF…</a:t>
          </a:r>
        </a:p>
      </dgm:t>
    </dgm:pt>
    <dgm:pt modelId="{A5A06F97-10AC-406F-B9D5-EC4C497F34EE}" type="parTrans" cxnId="{BC5745BC-2631-4235-93CC-D15D313F7076}">
      <dgm:prSet/>
      <dgm:spPr/>
      <dgm:t>
        <a:bodyPr/>
        <a:lstStyle/>
        <a:p>
          <a:endParaRPr lang="en-US"/>
        </a:p>
      </dgm:t>
    </dgm:pt>
    <dgm:pt modelId="{D4D6FC07-B311-4547-908F-5A73FF9C8A96}" type="sibTrans" cxnId="{BC5745BC-2631-4235-93CC-D15D313F7076}">
      <dgm:prSet/>
      <dgm:spPr/>
      <dgm:t>
        <a:bodyPr/>
        <a:lstStyle/>
        <a:p>
          <a:endParaRPr lang="en-US"/>
        </a:p>
      </dgm:t>
    </dgm:pt>
    <dgm:pt modelId="{E86E7652-0EA9-4DC1-A8E8-7DEEA7553550}">
      <dgm:prSet phldrT="[Text]"/>
      <dgm:spPr/>
      <dgm:t>
        <a:bodyPr/>
        <a:lstStyle/>
        <a:p>
          <a:r>
            <a:rPr lang="en-US" dirty="0"/>
            <a:t>Any case: IGNOU PG</a:t>
          </a:r>
        </a:p>
      </dgm:t>
    </dgm:pt>
    <dgm:pt modelId="{99A6C04B-F8D4-48B1-A400-D0D06630E81C}" type="parTrans" cxnId="{167F6DD5-C81E-429E-919E-EF16EFEB7CD4}">
      <dgm:prSet/>
      <dgm:spPr/>
      <dgm:t>
        <a:bodyPr/>
        <a:lstStyle/>
        <a:p>
          <a:endParaRPr lang="en-US"/>
        </a:p>
      </dgm:t>
    </dgm:pt>
    <dgm:pt modelId="{0685E514-D5A1-42BF-893C-677F8101EA4C}" type="sibTrans" cxnId="{167F6DD5-C81E-429E-919E-EF16EFEB7CD4}">
      <dgm:prSet/>
      <dgm:spPr/>
      <dgm:t>
        <a:bodyPr/>
        <a:lstStyle/>
        <a:p>
          <a:endParaRPr lang="en-US"/>
        </a:p>
      </dgm:t>
    </dgm:pt>
    <dgm:pt modelId="{D7257BE0-9F69-423F-8969-BC3D426CCA8D}">
      <dgm:prSet phldrT="[Text]"/>
      <dgm:spPr/>
      <dgm:t>
        <a:bodyPr/>
        <a:lstStyle/>
        <a:p>
          <a:r>
            <a:rPr lang="en-US" dirty="0"/>
            <a:t>Best wishes to all </a:t>
          </a:r>
          <a:r>
            <a:rPr lang="en-US" b="1" u="sng" dirty="0"/>
            <a:t>serious</a:t>
          </a:r>
          <a:r>
            <a:rPr lang="en-US" dirty="0"/>
            <a:t> players</a:t>
          </a:r>
        </a:p>
      </dgm:t>
    </dgm:pt>
    <dgm:pt modelId="{71EE9C34-3ED8-48AF-ADA1-0D11C7AA22C2}" type="parTrans" cxnId="{4E00D677-ECDC-488A-8170-0F853CE8F769}">
      <dgm:prSet/>
      <dgm:spPr/>
      <dgm:t>
        <a:bodyPr/>
        <a:lstStyle/>
        <a:p>
          <a:endParaRPr lang="en-US"/>
        </a:p>
      </dgm:t>
    </dgm:pt>
    <dgm:pt modelId="{841FC240-2E3A-4AF0-8D46-D8A24714D9EB}" type="sibTrans" cxnId="{4E00D677-ECDC-488A-8170-0F853CE8F769}">
      <dgm:prSet/>
      <dgm:spPr/>
      <dgm:t>
        <a:bodyPr/>
        <a:lstStyle/>
        <a:p>
          <a:endParaRPr lang="en-US"/>
        </a:p>
      </dgm:t>
    </dgm:pt>
    <dgm:pt modelId="{C5BBC237-6188-48FC-A11B-29AB9DC054C9}" type="pres">
      <dgm:prSet presAssocID="{FA542EEE-D4EB-4F5A-ABE3-A3F664E8C934}" presName="Name0" presStyleCnt="0">
        <dgm:presLayoutVars>
          <dgm:dir/>
          <dgm:animLvl val="lvl"/>
          <dgm:resizeHandles val="exact"/>
        </dgm:presLayoutVars>
      </dgm:prSet>
      <dgm:spPr/>
    </dgm:pt>
    <dgm:pt modelId="{B624E886-E096-4DFE-93A5-C7F0E28300B9}" type="pres">
      <dgm:prSet presAssocID="{59A010DF-5437-4E1C-87FF-6916DD676B3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5A97BE-77F0-44AA-9077-2945B3B6AF49}" type="pres">
      <dgm:prSet presAssocID="{9B568668-612B-48CC-A310-BE7D5BEC1E7F}" presName="parTxOnlySpace" presStyleCnt="0"/>
      <dgm:spPr/>
    </dgm:pt>
    <dgm:pt modelId="{0AEFBB8E-1B26-4079-946A-8C034ABE945D}" type="pres">
      <dgm:prSet presAssocID="{3B7AF8CA-5CDC-4588-9BB8-2C6DD42E65C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CB9770-6132-4B0B-8EC5-81058E62A749}" type="pres">
      <dgm:prSet presAssocID="{B56CB885-09F1-4AA9-997E-7D5EA1AB7ACB}" presName="parTxOnlySpace" presStyleCnt="0"/>
      <dgm:spPr/>
    </dgm:pt>
    <dgm:pt modelId="{DE12E786-5D8B-4302-B0C6-0E1700257B87}" type="pres">
      <dgm:prSet presAssocID="{315C7E6D-CBA1-4605-9E60-4525C54D666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1D2B63-CE8C-44B9-939B-050231A5FE28}" type="pres">
      <dgm:prSet presAssocID="{BB31CE85-9FCD-4B87-9D8F-F18BCBEE68E3}" presName="parTxOnlySpace" presStyleCnt="0"/>
      <dgm:spPr/>
    </dgm:pt>
    <dgm:pt modelId="{ABC47B20-3F8F-45C3-8D48-86143F93E1B6}" type="pres">
      <dgm:prSet presAssocID="{C0A473AA-009B-425C-B6E3-3D2BF9990B5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67A77-2FBD-45F7-8307-836886EF783A}" type="pres">
      <dgm:prSet presAssocID="{D4D6FC07-B311-4547-908F-5A73FF9C8A96}" presName="parTxOnlySpace" presStyleCnt="0"/>
      <dgm:spPr/>
    </dgm:pt>
    <dgm:pt modelId="{38F45AFC-E33F-44CC-88B0-D50EE6223FEF}" type="pres">
      <dgm:prSet presAssocID="{E86E7652-0EA9-4DC1-A8E8-7DEEA755355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C44AC0-B20B-4EDD-8E78-3B21B00BBBEE}" type="pres">
      <dgm:prSet presAssocID="{0685E514-D5A1-42BF-893C-677F8101EA4C}" presName="parTxOnlySpace" presStyleCnt="0"/>
      <dgm:spPr/>
    </dgm:pt>
    <dgm:pt modelId="{65AB0A41-CA64-4EB7-A752-70BD0743512C}" type="pres">
      <dgm:prSet presAssocID="{D7257BE0-9F69-423F-8969-BC3D426CCA8D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7F6DD5-C81E-429E-919E-EF16EFEB7CD4}" srcId="{FA542EEE-D4EB-4F5A-ABE3-A3F664E8C934}" destId="{E86E7652-0EA9-4DC1-A8E8-7DEEA7553550}" srcOrd="4" destOrd="0" parTransId="{99A6C04B-F8D4-48B1-A400-D0D06630E81C}" sibTransId="{0685E514-D5A1-42BF-893C-677F8101EA4C}"/>
    <dgm:cxn modelId="{4E00D677-ECDC-488A-8170-0F853CE8F769}" srcId="{FA542EEE-D4EB-4F5A-ABE3-A3F664E8C934}" destId="{D7257BE0-9F69-423F-8969-BC3D426CCA8D}" srcOrd="5" destOrd="0" parTransId="{71EE9C34-3ED8-48AF-ADA1-0D11C7AA22C2}" sibTransId="{841FC240-2E3A-4AF0-8D46-D8A24714D9EB}"/>
    <dgm:cxn modelId="{903EF766-9043-4757-98E0-C32657ED6B36}" srcId="{FA542EEE-D4EB-4F5A-ABE3-A3F664E8C934}" destId="{3B7AF8CA-5CDC-4588-9BB8-2C6DD42E65C9}" srcOrd="1" destOrd="0" parTransId="{DFEB8739-023C-490F-A120-7264A138C437}" sibTransId="{B56CB885-09F1-4AA9-997E-7D5EA1AB7ACB}"/>
    <dgm:cxn modelId="{ECA1B357-18EE-4F7A-B4BE-A2AA47199473}" type="presOf" srcId="{FA542EEE-D4EB-4F5A-ABE3-A3F664E8C934}" destId="{C5BBC237-6188-48FC-A11B-29AB9DC054C9}" srcOrd="0" destOrd="0" presId="urn:microsoft.com/office/officeart/2005/8/layout/chevron1"/>
    <dgm:cxn modelId="{A093A6BE-C63D-44ED-9A6A-6DC49F1EF272}" type="presOf" srcId="{D7257BE0-9F69-423F-8969-BC3D426CCA8D}" destId="{65AB0A41-CA64-4EB7-A752-70BD0743512C}" srcOrd="0" destOrd="0" presId="urn:microsoft.com/office/officeart/2005/8/layout/chevron1"/>
    <dgm:cxn modelId="{A8852A9E-D7BB-4A53-A925-F6C80903AA8A}" type="presOf" srcId="{C0A473AA-009B-425C-B6E3-3D2BF9990B56}" destId="{ABC47B20-3F8F-45C3-8D48-86143F93E1B6}" srcOrd="0" destOrd="0" presId="urn:microsoft.com/office/officeart/2005/8/layout/chevron1"/>
    <dgm:cxn modelId="{0D8B71D2-B4CD-4431-911D-6C9C82367775}" type="presOf" srcId="{59A010DF-5437-4E1C-87FF-6916DD676B3B}" destId="{B624E886-E096-4DFE-93A5-C7F0E28300B9}" srcOrd="0" destOrd="0" presId="urn:microsoft.com/office/officeart/2005/8/layout/chevron1"/>
    <dgm:cxn modelId="{A7934796-E1A9-46C1-8A7F-866893F106FE}" type="presOf" srcId="{E86E7652-0EA9-4DC1-A8E8-7DEEA7553550}" destId="{38F45AFC-E33F-44CC-88B0-D50EE6223FEF}" srcOrd="0" destOrd="0" presId="urn:microsoft.com/office/officeart/2005/8/layout/chevron1"/>
    <dgm:cxn modelId="{B567832C-4FF7-4980-BCBB-C48D603D36ED}" srcId="{FA542EEE-D4EB-4F5A-ABE3-A3F664E8C934}" destId="{59A010DF-5437-4E1C-87FF-6916DD676B3B}" srcOrd="0" destOrd="0" parTransId="{E9BFBBB2-A985-457A-8C89-156BA37F05D0}" sibTransId="{9B568668-612B-48CC-A310-BE7D5BEC1E7F}"/>
    <dgm:cxn modelId="{A61D5DED-D90D-4A28-99A0-696AF84C044A}" type="presOf" srcId="{3B7AF8CA-5CDC-4588-9BB8-2C6DD42E65C9}" destId="{0AEFBB8E-1B26-4079-946A-8C034ABE945D}" srcOrd="0" destOrd="0" presId="urn:microsoft.com/office/officeart/2005/8/layout/chevron1"/>
    <dgm:cxn modelId="{D4FCC35C-6323-4272-BB50-0A90C45FD20C}" srcId="{FA542EEE-D4EB-4F5A-ABE3-A3F664E8C934}" destId="{315C7E6D-CBA1-4605-9E60-4525C54D6660}" srcOrd="2" destOrd="0" parTransId="{B8287EBA-9FA7-47AD-8123-E61CF8C75EBC}" sibTransId="{BB31CE85-9FCD-4B87-9D8F-F18BCBEE68E3}"/>
    <dgm:cxn modelId="{C11FBDE1-F980-4EC0-AD96-7102CCBA9CD7}" type="presOf" srcId="{315C7E6D-CBA1-4605-9E60-4525C54D6660}" destId="{DE12E786-5D8B-4302-B0C6-0E1700257B87}" srcOrd="0" destOrd="0" presId="urn:microsoft.com/office/officeart/2005/8/layout/chevron1"/>
    <dgm:cxn modelId="{BC5745BC-2631-4235-93CC-D15D313F7076}" srcId="{FA542EEE-D4EB-4F5A-ABE3-A3F664E8C934}" destId="{C0A473AA-009B-425C-B6E3-3D2BF9990B56}" srcOrd="3" destOrd="0" parTransId="{A5A06F97-10AC-406F-B9D5-EC4C497F34EE}" sibTransId="{D4D6FC07-B311-4547-908F-5A73FF9C8A96}"/>
    <dgm:cxn modelId="{6FD4E1D1-CE55-4DD9-BDF2-8B52ED6F2949}" type="presParOf" srcId="{C5BBC237-6188-48FC-A11B-29AB9DC054C9}" destId="{B624E886-E096-4DFE-93A5-C7F0E28300B9}" srcOrd="0" destOrd="0" presId="urn:microsoft.com/office/officeart/2005/8/layout/chevron1"/>
    <dgm:cxn modelId="{01393438-A912-49CB-9FF8-36D365991479}" type="presParOf" srcId="{C5BBC237-6188-48FC-A11B-29AB9DC054C9}" destId="{BB5A97BE-77F0-44AA-9077-2945B3B6AF49}" srcOrd="1" destOrd="0" presId="urn:microsoft.com/office/officeart/2005/8/layout/chevron1"/>
    <dgm:cxn modelId="{F0395B2E-B3D2-437F-9752-E6A39847F22A}" type="presParOf" srcId="{C5BBC237-6188-48FC-A11B-29AB9DC054C9}" destId="{0AEFBB8E-1B26-4079-946A-8C034ABE945D}" srcOrd="2" destOrd="0" presId="urn:microsoft.com/office/officeart/2005/8/layout/chevron1"/>
    <dgm:cxn modelId="{750D3264-E058-4770-B0D9-AA64C80546BF}" type="presParOf" srcId="{C5BBC237-6188-48FC-A11B-29AB9DC054C9}" destId="{3FCB9770-6132-4B0B-8EC5-81058E62A749}" srcOrd="3" destOrd="0" presId="urn:microsoft.com/office/officeart/2005/8/layout/chevron1"/>
    <dgm:cxn modelId="{7F9659BF-91E7-4920-8F72-5C1D6A7C6D5C}" type="presParOf" srcId="{C5BBC237-6188-48FC-A11B-29AB9DC054C9}" destId="{DE12E786-5D8B-4302-B0C6-0E1700257B87}" srcOrd="4" destOrd="0" presId="urn:microsoft.com/office/officeart/2005/8/layout/chevron1"/>
    <dgm:cxn modelId="{3408F1BE-0BD8-46B2-B750-AF47E7FDE7E0}" type="presParOf" srcId="{C5BBC237-6188-48FC-A11B-29AB9DC054C9}" destId="{1C1D2B63-CE8C-44B9-939B-050231A5FE28}" srcOrd="5" destOrd="0" presId="urn:microsoft.com/office/officeart/2005/8/layout/chevron1"/>
    <dgm:cxn modelId="{B043C916-E66C-44DB-A466-41E82C3DA27A}" type="presParOf" srcId="{C5BBC237-6188-48FC-A11B-29AB9DC054C9}" destId="{ABC47B20-3F8F-45C3-8D48-86143F93E1B6}" srcOrd="6" destOrd="0" presId="urn:microsoft.com/office/officeart/2005/8/layout/chevron1"/>
    <dgm:cxn modelId="{568119C9-9531-41E0-8E0A-C1E8397105F2}" type="presParOf" srcId="{C5BBC237-6188-48FC-A11B-29AB9DC054C9}" destId="{31F67A77-2FBD-45F7-8307-836886EF783A}" srcOrd="7" destOrd="0" presId="urn:microsoft.com/office/officeart/2005/8/layout/chevron1"/>
    <dgm:cxn modelId="{9FF52FDF-BB52-402E-A1EF-87BCE2259579}" type="presParOf" srcId="{C5BBC237-6188-48FC-A11B-29AB9DC054C9}" destId="{38F45AFC-E33F-44CC-88B0-D50EE6223FEF}" srcOrd="8" destOrd="0" presId="urn:microsoft.com/office/officeart/2005/8/layout/chevron1"/>
    <dgm:cxn modelId="{5CB38D9F-BEE0-4ABE-A88C-00524437328B}" type="presParOf" srcId="{C5BBC237-6188-48FC-A11B-29AB9DC054C9}" destId="{83C44AC0-B20B-4EDD-8E78-3B21B00BBBEE}" srcOrd="9" destOrd="0" presId="urn:microsoft.com/office/officeart/2005/8/layout/chevron1"/>
    <dgm:cxn modelId="{29EB0379-ED79-499B-96BB-8467B33719A1}" type="presParOf" srcId="{C5BBC237-6188-48FC-A11B-29AB9DC054C9}" destId="{65AB0A41-CA64-4EB7-A752-70BD0743512C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6D1377-82A0-4736-8DAF-8FFE2680EA7C}" type="doc">
      <dgm:prSet loTypeId="urn:microsoft.com/office/officeart/2005/8/layout/lProcess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DA5D23-3B29-45FC-9185-147E83E84D2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Detail</a:t>
          </a:r>
        </a:p>
      </dgm:t>
    </dgm:pt>
    <dgm:pt modelId="{92D9BE0C-7402-439E-9D3C-FC633EDAB53D}" type="parTrans" cxnId="{CEC99BFA-044B-4B75-BB90-6FF14D2263A1}">
      <dgm:prSet/>
      <dgm:spPr/>
      <dgm:t>
        <a:bodyPr/>
        <a:lstStyle/>
        <a:p>
          <a:endParaRPr lang="en-US"/>
        </a:p>
      </dgm:t>
    </dgm:pt>
    <dgm:pt modelId="{9F778DC4-CFC6-41E1-8044-F6E0E950BDDF}" type="sibTrans" cxnId="{CEC99BFA-044B-4B75-BB90-6FF14D2263A1}">
      <dgm:prSet/>
      <dgm:spPr/>
      <dgm:t>
        <a:bodyPr/>
        <a:lstStyle/>
        <a:p>
          <a:endParaRPr lang="en-US"/>
        </a:p>
      </dgm:t>
    </dgm:pt>
    <dgm:pt modelId="{65DB7008-7BF7-4A2E-B915-AD3897E34A2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Goal</a:t>
          </a:r>
        </a:p>
      </dgm:t>
    </dgm:pt>
    <dgm:pt modelId="{5EDFDEB9-28D4-41E9-BB47-6A873BDE4A30}" type="parTrans" cxnId="{001CACD7-6997-441C-A58F-8F76ECE98F25}">
      <dgm:prSet/>
      <dgm:spPr/>
      <dgm:t>
        <a:bodyPr/>
        <a:lstStyle/>
        <a:p>
          <a:endParaRPr lang="en-US"/>
        </a:p>
      </dgm:t>
    </dgm:pt>
    <dgm:pt modelId="{F3058CB2-66E9-48FB-989C-EE271DE2DC71}" type="sibTrans" cxnId="{001CACD7-6997-441C-A58F-8F76ECE98F25}">
      <dgm:prSet/>
      <dgm:spPr/>
      <dgm:t>
        <a:bodyPr/>
        <a:lstStyle/>
        <a:p>
          <a:endParaRPr lang="en-US"/>
        </a:p>
      </dgm:t>
    </dgm:pt>
    <dgm:pt modelId="{F85164E2-7688-4AB5-A512-16529E6A8B2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Associated targets</a:t>
          </a:r>
        </a:p>
      </dgm:t>
    </dgm:pt>
    <dgm:pt modelId="{D8AAF2B4-F97E-4718-AC4E-F86322B3CBF0}" type="parTrans" cxnId="{952462E3-6ECB-4DF4-8A02-7C9C834CDC6D}">
      <dgm:prSet/>
      <dgm:spPr/>
      <dgm:t>
        <a:bodyPr/>
        <a:lstStyle/>
        <a:p>
          <a:endParaRPr lang="en-US"/>
        </a:p>
      </dgm:t>
    </dgm:pt>
    <dgm:pt modelId="{72A7D907-90CD-4477-AFB0-012DBB0B2267}" type="sibTrans" cxnId="{952462E3-6ECB-4DF4-8A02-7C9C834CDC6D}">
      <dgm:prSet/>
      <dgm:spPr/>
      <dgm:t>
        <a:bodyPr/>
        <a:lstStyle/>
        <a:p>
          <a:endParaRPr lang="en-US"/>
        </a:p>
      </dgm:t>
    </dgm:pt>
    <dgm:pt modelId="{E842A1A3-3B1A-410E-B6A2-C6D698473E1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MDG</a:t>
          </a:r>
        </a:p>
      </dgm:t>
    </dgm:pt>
    <dgm:pt modelId="{D5E9A1E7-A355-4E5D-B6E0-4F2A25CC43E6}" type="parTrans" cxnId="{C79DD89A-AB2C-4407-B5F8-B4D129DF5BA7}">
      <dgm:prSet/>
      <dgm:spPr/>
      <dgm:t>
        <a:bodyPr/>
        <a:lstStyle/>
        <a:p>
          <a:endParaRPr lang="en-US"/>
        </a:p>
      </dgm:t>
    </dgm:pt>
    <dgm:pt modelId="{65F4825C-22E8-403C-84B8-C1B20BC0C032}" type="sibTrans" cxnId="{C79DD89A-AB2C-4407-B5F8-B4D129DF5BA7}">
      <dgm:prSet/>
      <dgm:spPr/>
      <dgm:t>
        <a:bodyPr/>
        <a:lstStyle/>
        <a:p>
          <a:endParaRPr lang="en-US"/>
        </a:p>
      </dgm:t>
    </dgm:pt>
    <dgm:pt modelId="{A7950EDE-9A01-4A31-B9A0-22710CF156F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8</a:t>
          </a:r>
        </a:p>
      </dgm:t>
    </dgm:pt>
    <dgm:pt modelId="{CBDFF922-7E87-428E-965C-AB4DF47266C8}" type="parTrans" cxnId="{371FBF60-D242-4155-9ECF-F5B3E5A12ACC}">
      <dgm:prSet/>
      <dgm:spPr/>
      <dgm:t>
        <a:bodyPr/>
        <a:lstStyle/>
        <a:p>
          <a:endParaRPr lang="en-US"/>
        </a:p>
      </dgm:t>
    </dgm:pt>
    <dgm:pt modelId="{63DC254C-1E00-4D90-856B-077D68C81573}" type="sibTrans" cxnId="{371FBF60-D242-4155-9ECF-F5B3E5A12ACC}">
      <dgm:prSet/>
      <dgm:spPr/>
      <dgm:t>
        <a:bodyPr/>
        <a:lstStyle/>
        <a:p>
          <a:endParaRPr lang="en-US"/>
        </a:p>
      </dgm:t>
    </dgm:pt>
    <dgm:pt modelId="{2E6D91F3-8B2D-4307-BA5F-EDA8B98F1191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18</a:t>
          </a:r>
        </a:p>
      </dgm:t>
    </dgm:pt>
    <dgm:pt modelId="{385E6C9E-6E32-4136-B6E6-C2D1FD9E3DC4}" type="parTrans" cxnId="{39FEC77A-54E4-4D9B-8938-253ED14F75D5}">
      <dgm:prSet/>
      <dgm:spPr/>
      <dgm:t>
        <a:bodyPr/>
        <a:lstStyle/>
        <a:p>
          <a:endParaRPr lang="en-US"/>
        </a:p>
      </dgm:t>
    </dgm:pt>
    <dgm:pt modelId="{F28853FB-95F8-4453-AD27-448A004660E2}" type="sibTrans" cxnId="{39FEC77A-54E4-4D9B-8938-253ED14F75D5}">
      <dgm:prSet/>
      <dgm:spPr/>
      <dgm:t>
        <a:bodyPr/>
        <a:lstStyle/>
        <a:p>
          <a:endParaRPr lang="en-US"/>
        </a:p>
      </dgm:t>
    </dgm:pt>
    <dgm:pt modelId="{915C107A-9557-4379-8B8E-61377C4B564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SDG</a:t>
          </a:r>
        </a:p>
      </dgm:t>
    </dgm:pt>
    <dgm:pt modelId="{16324C26-9675-4143-8A37-B96F0371075B}" type="parTrans" cxnId="{005AE9A5-C5C2-45AE-A91C-A2095DE358C5}">
      <dgm:prSet/>
      <dgm:spPr/>
      <dgm:t>
        <a:bodyPr/>
        <a:lstStyle/>
        <a:p>
          <a:endParaRPr lang="en-US"/>
        </a:p>
      </dgm:t>
    </dgm:pt>
    <dgm:pt modelId="{0D0CDA2D-3AAE-4C1E-B90B-7AF79F5B9402}" type="sibTrans" cxnId="{005AE9A5-C5C2-45AE-A91C-A2095DE358C5}">
      <dgm:prSet/>
      <dgm:spPr/>
      <dgm:t>
        <a:bodyPr/>
        <a:lstStyle/>
        <a:p>
          <a:endParaRPr lang="en-US"/>
        </a:p>
      </dgm:t>
    </dgm:pt>
    <dgm:pt modelId="{205C6CE6-E1E9-4450-950C-9FECCF02684E}">
      <dgm:prSet phldrT="[Text]"/>
      <dgm:spPr>
        <a:solidFill>
          <a:srgbClr val="30303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17</a:t>
          </a:r>
        </a:p>
      </dgm:t>
    </dgm:pt>
    <dgm:pt modelId="{432BF4F6-8D6F-40FA-9F8A-16A531D8E8A3}" type="parTrans" cxnId="{808FA82F-DD05-4874-8569-3B898367BD8D}">
      <dgm:prSet/>
      <dgm:spPr/>
      <dgm:t>
        <a:bodyPr/>
        <a:lstStyle/>
        <a:p>
          <a:endParaRPr lang="en-US"/>
        </a:p>
      </dgm:t>
    </dgm:pt>
    <dgm:pt modelId="{7E314EDE-797D-4062-89C3-59AFA615D957}" type="sibTrans" cxnId="{808FA82F-DD05-4874-8569-3B898367BD8D}">
      <dgm:prSet/>
      <dgm:spPr/>
      <dgm:t>
        <a:bodyPr/>
        <a:lstStyle/>
        <a:p>
          <a:endParaRPr lang="en-US"/>
        </a:p>
      </dgm:t>
    </dgm:pt>
    <dgm:pt modelId="{88D27474-5160-479B-BC5D-4FE0A9C90465}">
      <dgm:prSet phldrT="[Text]"/>
      <dgm:spPr>
        <a:solidFill>
          <a:srgbClr val="30303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169</a:t>
          </a:r>
        </a:p>
      </dgm:t>
    </dgm:pt>
    <dgm:pt modelId="{B5D28322-FDC6-4497-81B5-E755ED64FFFB}" type="parTrans" cxnId="{1B68AC4F-870E-4EF0-B5E7-C6AE642A61E7}">
      <dgm:prSet/>
      <dgm:spPr/>
      <dgm:t>
        <a:bodyPr/>
        <a:lstStyle/>
        <a:p>
          <a:endParaRPr lang="en-US"/>
        </a:p>
      </dgm:t>
    </dgm:pt>
    <dgm:pt modelId="{A22FFAC8-B0E9-4483-9ECE-07B4A520B4B1}" type="sibTrans" cxnId="{1B68AC4F-870E-4EF0-B5E7-C6AE642A61E7}">
      <dgm:prSet/>
      <dgm:spPr/>
      <dgm:t>
        <a:bodyPr/>
        <a:lstStyle/>
        <a:p>
          <a:endParaRPr lang="en-US"/>
        </a:p>
      </dgm:t>
    </dgm:pt>
    <dgm:pt modelId="{B58F5AE5-89E2-415E-8515-887D7EFB045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Deadline</a:t>
          </a:r>
        </a:p>
      </dgm:t>
    </dgm:pt>
    <dgm:pt modelId="{09787F43-EFE0-4307-A225-CA77F0303320}" type="parTrans" cxnId="{FCD1D8E4-90A5-4262-838D-9AF2D134D1B2}">
      <dgm:prSet/>
      <dgm:spPr/>
      <dgm:t>
        <a:bodyPr/>
        <a:lstStyle/>
        <a:p>
          <a:endParaRPr lang="en-US"/>
        </a:p>
      </dgm:t>
    </dgm:pt>
    <dgm:pt modelId="{126DA85D-D6F1-403D-AE8C-A938050164B6}" type="sibTrans" cxnId="{FCD1D8E4-90A5-4262-838D-9AF2D134D1B2}">
      <dgm:prSet/>
      <dgm:spPr/>
      <dgm:t>
        <a:bodyPr/>
        <a:lstStyle/>
        <a:p>
          <a:endParaRPr lang="en-US"/>
        </a:p>
      </dgm:t>
    </dgm:pt>
    <dgm:pt modelId="{F7F832BF-13FD-43BC-88B0-5377B9566CD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2015</a:t>
          </a:r>
        </a:p>
      </dgm:t>
    </dgm:pt>
    <dgm:pt modelId="{0F32393A-B35C-4206-A8BF-B9EE1DC501DB}" type="parTrans" cxnId="{3D24AA4E-4C81-4518-806A-67BCB9571194}">
      <dgm:prSet/>
      <dgm:spPr/>
      <dgm:t>
        <a:bodyPr/>
        <a:lstStyle/>
        <a:p>
          <a:endParaRPr lang="en-US"/>
        </a:p>
      </dgm:t>
    </dgm:pt>
    <dgm:pt modelId="{CF8C61A7-7C62-49AB-BB15-4B11942902D0}" type="sibTrans" cxnId="{3D24AA4E-4C81-4518-806A-67BCB9571194}">
      <dgm:prSet/>
      <dgm:spPr/>
      <dgm:t>
        <a:bodyPr/>
        <a:lstStyle/>
        <a:p>
          <a:endParaRPr lang="en-US"/>
        </a:p>
      </dgm:t>
    </dgm:pt>
    <dgm:pt modelId="{4D4FB2F2-5A82-4D44-B8EC-1718628AF5CE}">
      <dgm:prSet phldrT="[Text]"/>
      <dgm:spPr>
        <a:solidFill>
          <a:srgbClr val="30303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2030</a:t>
          </a:r>
        </a:p>
      </dgm:t>
    </dgm:pt>
    <dgm:pt modelId="{A1372F87-7AF7-492E-8C28-D3069EE5333A}" type="parTrans" cxnId="{BC0D2BB8-6B8C-4F76-8382-52D91B1AA216}">
      <dgm:prSet/>
      <dgm:spPr/>
      <dgm:t>
        <a:bodyPr/>
        <a:lstStyle/>
        <a:p>
          <a:endParaRPr lang="en-US"/>
        </a:p>
      </dgm:t>
    </dgm:pt>
    <dgm:pt modelId="{8014B0DF-25F0-499F-8315-92BF9BC7A994}" type="sibTrans" cxnId="{BC0D2BB8-6B8C-4F76-8382-52D91B1AA216}">
      <dgm:prSet/>
      <dgm:spPr/>
      <dgm:t>
        <a:bodyPr/>
        <a:lstStyle/>
        <a:p>
          <a:endParaRPr lang="en-US"/>
        </a:p>
      </dgm:t>
    </dgm:pt>
    <dgm:pt modelId="{DBF63EBB-5E42-4EBB-BDC6-37526BC67260}" type="pres">
      <dgm:prSet presAssocID="{8A6D1377-82A0-4736-8DAF-8FFE2680EA7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BE6EB9-4A89-4FCB-9D8C-3EB79FAA9D15}" type="pres">
      <dgm:prSet presAssocID="{5DDA5D23-3B29-45FC-9185-147E83E84D27}" presName="compNode" presStyleCnt="0"/>
      <dgm:spPr/>
    </dgm:pt>
    <dgm:pt modelId="{A694D746-7631-4007-9416-370AD8D59731}" type="pres">
      <dgm:prSet presAssocID="{5DDA5D23-3B29-45FC-9185-147E83E84D27}" presName="aNode" presStyleLbl="bgShp" presStyleIdx="0" presStyleCnt="3"/>
      <dgm:spPr/>
      <dgm:t>
        <a:bodyPr/>
        <a:lstStyle/>
        <a:p>
          <a:endParaRPr lang="en-US"/>
        </a:p>
      </dgm:t>
    </dgm:pt>
    <dgm:pt modelId="{D7D132B0-8B43-48CD-A43C-004DCAAD3BDC}" type="pres">
      <dgm:prSet presAssocID="{5DDA5D23-3B29-45FC-9185-147E83E84D27}" presName="textNode" presStyleLbl="bgShp" presStyleIdx="0" presStyleCnt="3"/>
      <dgm:spPr/>
      <dgm:t>
        <a:bodyPr/>
        <a:lstStyle/>
        <a:p>
          <a:endParaRPr lang="en-US"/>
        </a:p>
      </dgm:t>
    </dgm:pt>
    <dgm:pt modelId="{1CA6E50A-8585-46FF-9A09-641A84AD01B0}" type="pres">
      <dgm:prSet presAssocID="{5DDA5D23-3B29-45FC-9185-147E83E84D27}" presName="compChildNode" presStyleCnt="0"/>
      <dgm:spPr/>
    </dgm:pt>
    <dgm:pt modelId="{70D95636-4C24-4F32-B7BA-BA30F432C32C}" type="pres">
      <dgm:prSet presAssocID="{5DDA5D23-3B29-45FC-9185-147E83E84D27}" presName="theInnerList" presStyleCnt="0"/>
      <dgm:spPr/>
    </dgm:pt>
    <dgm:pt modelId="{1F392ED8-13E8-4439-8101-BFC40258BD53}" type="pres">
      <dgm:prSet presAssocID="{B58F5AE5-89E2-415E-8515-887D7EFB0459}" presName="child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B74E8-6223-4475-ABFC-660DA530CA53}" type="pres">
      <dgm:prSet presAssocID="{B58F5AE5-89E2-415E-8515-887D7EFB0459}" presName="aSpace2" presStyleCnt="0"/>
      <dgm:spPr/>
    </dgm:pt>
    <dgm:pt modelId="{77C00508-A0B1-4F58-8E1B-72ADF6263F19}" type="pres">
      <dgm:prSet presAssocID="{65DB7008-7BF7-4A2E-B915-AD3897E34A29}" presName="child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6051B-3192-407E-BD75-820ECAC81656}" type="pres">
      <dgm:prSet presAssocID="{65DB7008-7BF7-4A2E-B915-AD3897E34A29}" presName="aSpace2" presStyleCnt="0"/>
      <dgm:spPr/>
    </dgm:pt>
    <dgm:pt modelId="{070507B7-F405-43E1-A1BA-51CF23790652}" type="pres">
      <dgm:prSet presAssocID="{F85164E2-7688-4AB5-A512-16529E6A8B26}" presName="child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8AB033-33E4-4E0F-9BAA-A5E77D70C171}" type="pres">
      <dgm:prSet presAssocID="{5DDA5D23-3B29-45FC-9185-147E83E84D27}" presName="aSpace" presStyleCnt="0"/>
      <dgm:spPr/>
    </dgm:pt>
    <dgm:pt modelId="{50BF95E5-F0BA-421F-861E-627007A6D185}" type="pres">
      <dgm:prSet presAssocID="{E842A1A3-3B1A-410E-B6A2-C6D698473E1E}" presName="compNode" presStyleCnt="0"/>
      <dgm:spPr/>
    </dgm:pt>
    <dgm:pt modelId="{FF02DF04-6A34-4809-9CCD-694C2303EBA9}" type="pres">
      <dgm:prSet presAssocID="{E842A1A3-3B1A-410E-B6A2-C6D698473E1E}" presName="aNode" presStyleLbl="bgShp" presStyleIdx="1" presStyleCnt="3"/>
      <dgm:spPr/>
      <dgm:t>
        <a:bodyPr/>
        <a:lstStyle/>
        <a:p>
          <a:endParaRPr lang="en-US"/>
        </a:p>
      </dgm:t>
    </dgm:pt>
    <dgm:pt modelId="{4D1DED00-1558-4C0B-9C67-DF0D075D8945}" type="pres">
      <dgm:prSet presAssocID="{E842A1A3-3B1A-410E-B6A2-C6D698473E1E}" presName="textNode" presStyleLbl="bgShp" presStyleIdx="1" presStyleCnt="3"/>
      <dgm:spPr/>
      <dgm:t>
        <a:bodyPr/>
        <a:lstStyle/>
        <a:p>
          <a:endParaRPr lang="en-US"/>
        </a:p>
      </dgm:t>
    </dgm:pt>
    <dgm:pt modelId="{AAEAA08A-1B7C-493A-A01A-2AE4AB3512C4}" type="pres">
      <dgm:prSet presAssocID="{E842A1A3-3B1A-410E-B6A2-C6D698473E1E}" presName="compChildNode" presStyleCnt="0"/>
      <dgm:spPr/>
    </dgm:pt>
    <dgm:pt modelId="{3817E206-921B-4F2C-A885-D9CAF33D28A5}" type="pres">
      <dgm:prSet presAssocID="{E842A1A3-3B1A-410E-B6A2-C6D698473E1E}" presName="theInnerList" presStyleCnt="0"/>
      <dgm:spPr/>
    </dgm:pt>
    <dgm:pt modelId="{6576D45D-091B-4B83-A7C2-DB0222C8268E}" type="pres">
      <dgm:prSet presAssocID="{F7F832BF-13FD-43BC-88B0-5377B9566CD8}" presName="child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EB1B6E-A5C7-4CEE-8341-EBEA7F307FB4}" type="pres">
      <dgm:prSet presAssocID="{F7F832BF-13FD-43BC-88B0-5377B9566CD8}" presName="aSpace2" presStyleCnt="0"/>
      <dgm:spPr/>
    </dgm:pt>
    <dgm:pt modelId="{99D8FBBA-73C0-4DF6-AF26-BE43E6747C8B}" type="pres">
      <dgm:prSet presAssocID="{A7950EDE-9A01-4A31-B9A0-22710CF156FB}" presName="child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D1FAAF-E8CB-438A-8B79-0E514106A606}" type="pres">
      <dgm:prSet presAssocID="{A7950EDE-9A01-4A31-B9A0-22710CF156FB}" presName="aSpace2" presStyleCnt="0"/>
      <dgm:spPr/>
    </dgm:pt>
    <dgm:pt modelId="{FB9F9D0E-F64C-45B5-B519-057F20AFCE4B}" type="pres">
      <dgm:prSet presAssocID="{2E6D91F3-8B2D-4307-BA5F-EDA8B98F1191}" presName="child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DF840-DC3B-42B5-9525-6728C6465009}" type="pres">
      <dgm:prSet presAssocID="{E842A1A3-3B1A-410E-B6A2-C6D698473E1E}" presName="aSpace" presStyleCnt="0"/>
      <dgm:spPr/>
    </dgm:pt>
    <dgm:pt modelId="{CEE57953-FE7F-47A7-879F-56D3FBC7766D}" type="pres">
      <dgm:prSet presAssocID="{915C107A-9557-4379-8B8E-61377C4B564A}" presName="compNode" presStyleCnt="0"/>
      <dgm:spPr/>
    </dgm:pt>
    <dgm:pt modelId="{9FB07E3A-7BA7-43C3-A068-F1D3BBB009F9}" type="pres">
      <dgm:prSet presAssocID="{915C107A-9557-4379-8B8E-61377C4B564A}" presName="aNode" presStyleLbl="bgShp" presStyleIdx="2" presStyleCnt="3"/>
      <dgm:spPr/>
      <dgm:t>
        <a:bodyPr/>
        <a:lstStyle/>
        <a:p>
          <a:endParaRPr lang="en-US"/>
        </a:p>
      </dgm:t>
    </dgm:pt>
    <dgm:pt modelId="{4659F8DE-812C-42F4-A57A-0B277C2FAB19}" type="pres">
      <dgm:prSet presAssocID="{915C107A-9557-4379-8B8E-61377C4B564A}" presName="textNode" presStyleLbl="bgShp" presStyleIdx="2" presStyleCnt="3"/>
      <dgm:spPr/>
      <dgm:t>
        <a:bodyPr/>
        <a:lstStyle/>
        <a:p>
          <a:endParaRPr lang="en-US"/>
        </a:p>
      </dgm:t>
    </dgm:pt>
    <dgm:pt modelId="{E1C5C633-F721-4F55-BD83-3C99D36C45D9}" type="pres">
      <dgm:prSet presAssocID="{915C107A-9557-4379-8B8E-61377C4B564A}" presName="compChildNode" presStyleCnt="0"/>
      <dgm:spPr/>
    </dgm:pt>
    <dgm:pt modelId="{4BA1820D-0247-4EB7-9247-28A49AB4FA0E}" type="pres">
      <dgm:prSet presAssocID="{915C107A-9557-4379-8B8E-61377C4B564A}" presName="theInnerList" presStyleCnt="0"/>
      <dgm:spPr/>
    </dgm:pt>
    <dgm:pt modelId="{1FCDB893-4324-4783-82A6-FDBC0E3F80DA}" type="pres">
      <dgm:prSet presAssocID="{4D4FB2F2-5A82-4D44-B8EC-1718628AF5CE}" presName="child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6BEB0-F722-468C-AC77-E5B564E50E5A}" type="pres">
      <dgm:prSet presAssocID="{4D4FB2F2-5A82-4D44-B8EC-1718628AF5CE}" presName="aSpace2" presStyleCnt="0"/>
      <dgm:spPr/>
    </dgm:pt>
    <dgm:pt modelId="{FCAAE5A9-B8C3-422D-96FD-694CF0D4F13B}" type="pres">
      <dgm:prSet presAssocID="{205C6CE6-E1E9-4450-950C-9FECCF02684E}" presName="child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6A4330-A12B-4592-8718-94BF15FDFC0C}" type="pres">
      <dgm:prSet presAssocID="{205C6CE6-E1E9-4450-950C-9FECCF02684E}" presName="aSpace2" presStyleCnt="0"/>
      <dgm:spPr/>
    </dgm:pt>
    <dgm:pt modelId="{D590D9CD-391D-4881-A0C5-EEC1F066CE59}" type="pres">
      <dgm:prSet presAssocID="{88D27474-5160-479B-BC5D-4FE0A9C90465}" presName="child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24AA4E-4C81-4518-806A-67BCB9571194}" srcId="{E842A1A3-3B1A-410E-B6A2-C6D698473E1E}" destId="{F7F832BF-13FD-43BC-88B0-5377B9566CD8}" srcOrd="0" destOrd="0" parTransId="{0F32393A-B35C-4206-A8BF-B9EE1DC501DB}" sibTransId="{CF8C61A7-7C62-49AB-BB15-4B11942902D0}"/>
    <dgm:cxn modelId="{110C849D-DACE-4FF0-A841-4B9C46D52D5F}" type="presOf" srcId="{A7950EDE-9A01-4A31-B9A0-22710CF156FB}" destId="{99D8FBBA-73C0-4DF6-AF26-BE43E6747C8B}" srcOrd="0" destOrd="0" presId="urn:microsoft.com/office/officeart/2005/8/layout/lProcess2"/>
    <dgm:cxn modelId="{FCD1D8E4-90A5-4262-838D-9AF2D134D1B2}" srcId="{5DDA5D23-3B29-45FC-9185-147E83E84D27}" destId="{B58F5AE5-89E2-415E-8515-887D7EFB0459}" srcOrd="0" destOrd="0" parTransId="{09787F43-EFE0-4307-A225-CA77F0303320}" sibTransId="{126DA85D-D6F1-403D-AE8C-A938050164B6}"/>
    <dgm:cxn modelId="{001CACD7-6997-441C-A58F-8F76ECE98F25}" srcId="{5DDA5D23-3B29-45FC-9185-147E83E84D27}" destId="{65DB7008-7BF7-4A2E-B915-AD3897E34A29}" srcOrd="1" destOrd="0" parTransId="{5EDFDEB9-28D4-41E9-BB47-6A873BDE4A30}" sibTransId="{F3058CB2-66E9-48FB-989C-EE271DE2DC71}"/>
    <dgm:cxn modelId="{39FEC77A-54E4-4D9B-8938-253ED14F75D5}" srcId="{E842A1A3-3B1A-410E-B6A2-C6D698473E1E}" destId="{2E6D91F3-8B2D-4307-BA5F-EDA8B98F1191}" srcOrd="2" destOrd="0" parTransId="{385E6C9E-6E32-4136-B6E6-C2D1FD9E3DC4}" sibTransId="{F28853FB-95F8-4453-AD27-448A004660E2}"/>
    <dgm:cxn modelId="{B3D5AC38-F938-48D4-863D-1BDB3BDDE308}" type="presOf" srcId="{5DDA5D23-3B29-45FC-9185-147E83E84D27}" destId="{A694D746-7631-4007-9416-370AD8D59731}" srcOrd="0" destOrd="0" presId="urn:microsoft.com/office/officeart/2005/8/layout/lProcess2"/>
    <dgm:cxn modelId="{BC0D2BB8-6B8C-4F76-8382-52D91B1AA216}" srcId="{915C107A-9557-4379-8B8E-61377C4B564A}" destId="{4D4FB2F2-5A82-4D44-B8EC-1718628AF5CE}" srcOrd="0" destOrd="0" parTransId="{A1372F87-7AF7-492E-8C28-D3069EE5333A}" sibTransId="{8014B0DF-25F0-499F-8315-92BF9BC7A994}"/>
    <dgm:cxn modelId="{4A380A47-B086-4394-B22F-9EB20D855811}" type="presOf" srcId="{E842A1A3-3B1A-410E-B6A2-C6D698473E1E}" destId="{4D1DED00-1558-4C0B-9C67-DF0D075D8945}" srcOrd="1" destOrd="0" presId="urn:microsoft.com/office/officeart/2005/8/layout/lProcess2"/>
    <dgm:cxn modelId="{0C1B2834-EB83-4F04-A631-544CB1B93DDC}" type="presOf" srcId="{B58F5AE5-89E2-415E-8515-887D7EFB0459}" destId="{1F392ED8-13E8-4439-8101-BFC40258BD53}" srcOrd="0" destOrd="0" presId="urn:microsoft.com/office/officeart/2005/8/layout/lProcess2"/>
    <dgm:cxn modelId="{5FD44790-B276-40A9-B253-EE5BA57B4045}" type="presOf" srcId="{4D4FB2F2-5A82-4D44-B8EC-1718628AF5CE}" destId="{1FCDB893-4324-4783-82A6-FDBC0E3F80DA}" srcOrd="0" destOrd="0" presId="urn:microsoft.com/office/officeart/2005/8/layout/lProcess2"/>
    <dgm:cxn modelId="{692A1535-01ED-401C-88AB-665461F5AC7D}" type="presOf" srcId="{E842A1A3-3B1A-410E-B6A2-C6D698473E1E}" destId="{FF02DF04-6A34-4809-9CCD-694C2303EBA9}" srcOrd="0" destOrd="0" presId="urn:microsoft.com/office/officeart/2005/8/layout/lProcess2"/>
    <dgm:cxn modelId="{3E84C3E7-C96E-4EE2-8253-DE261F27E4FC}" type="presOf" srcId="{205C6CE6-E1E9-4450-950C-9FECCF02684E}" destId="{FCAAE5A9-B8C3-422D-96FD-694CF0D4F13B}" srcOrd="0" destOrd="0" presId="urn:microsoft.com/office/officeart/2005/8/layout/lProcess2"/>
    <dgm:cxn modelId="{C79DD89A-AB2C-4407-B5F8-B4D129DF5BA7}" srcId="{8A6D1377-82A0-4736-8DAF-8FFE2680EA7C}" destId="{E842A1A3-3B1A-410E-B6A2-C6D698473E1E}" srcOrd="1" destOrd="0" parTransId="{D5E9A1E7-A355-4E5D-B6E0-4F2A25CC43E6}" sibTransId="{65F4825C-22E8-403C-84B8-C1B20BC0C032}"/>
    <dgm:cxn modelId="{952462E3-6ECB-4DF4-8A02-7C9C834CDC6D}" srcId="{5DDA5D23-3B29-45FC-9185-147E83E84D27}" destId="{F85164E2-7688-4AB5-A512-16529E6A8B26}" srcOrd="2" destOrd="0" parTransId="{D8AAF2B4-F97E-4718-AC4E-F86322B3CBF0}" sibTransId="{72A7D907-90CD-4477-AFB0-012DBB0B2267}"/>
    <dgm:cxn modelId="{5FD9F834-4D2A-4366-B88A-4A0D4D16F6B1}" type="presOf" srcId="{88D27474-5160-479B-BC5D-4FE0A9C90465}" destId="{D590D9CD-391D-4881-A0C5-EEC1F066CE59}" srcOrd="0" destOrd="0" presId="urn:microsoft.com/office/officeart/2005/8/layout/lProcess2"/>
    <dgm:cxn modelId="{A703FB54-EE31-4FBB-ABB7-EFC29EB1262D}" type="presOf" srcId="{8A6D1377-82A0-4736-8DAF-8FFE2680EA7C}" destId="{DBF63EBB-5E42-4EBB-BDC6-37526BC67260}" srcOrd="0" destOrd="0" presId="urn:microsoft.com/office/officeart/2005/8/layout/lProcess2"/>
    <dgm:cxn modelId="{116D6E90-7BDA-48E1-8AD9-CC2FA2099B77}" type="presOf" srcId="{65DB7008-7BF7-4A2E-B915-AD3897E34A29}" destId="{77C00508-A0B1-4F58-8E1B-72ADF6263F19}" srcOrd="0" destOrd="0" presId="urn:microsoft.com/office/officeart/2005/8/layout/lProcess2"/>
    <dgm:cxn modelId="{808FA82F-DD05-4874-8569-3B898367BD8D}" srcId="{915C107A-9557-4379-8B8E-61377C4B564A}" destId="{205C6CE6-E1E9-4450-950C-9FECCF02684E}" srcOrd="1" destOrd="0" parTransId="{432BF4F6-8D6F-40FA-9F8A-16A531D8E8A3}" sibTransId="{7E314EDE-797D-4062-89C3-59AFA615D957}"/>
    <dgm:cxn modelId="{7F6D3966-F21A-43EA-A3B9-871743AF036F}" type="presOf" srcId="{5DDA5D23-3B29-45FC-9185-147E83E84D27}" destId="{D7D132B0-8B43-48CD-A43C-004DCAAD3BDC}" srcOrd="1" destOrd="0" presId="urn:microsoft.com/office/officeart/2005/8/layout/lProcess2"/>
    <dgm:cxn modelId="{2DD7796F-C845-4F1C-8FC7-3AB8598FCA14}" type="presOf" srcId="{2E6D91F3-8B2D-4307-BA5F-EDA8B98F1191}" destId="{FB9F9D0E-F64C-45B5-B519-057F20AFCE4B}" srcOrd="0" destOrd="0" presId="urn:microsoft.com/office/officeart/2005/8/layout/lProcess2"/>
    <dgm:cxn modelId="{371FBF60-D242-4155-9ECF-F5B3E5A12ACC}" srcId="{E842A1A3-3B1A-410E-B6A2-C6D698473E1E}" destId="{A7950EDE-9A01-4A31-B9A0-22710CF156FB}" srcOrd="1" destOrd="0" parTransId="{CBDFF922-7E87-428E-965C-AB4DF47266C8}" sibTransId="{63DC254C-1E00-4D90-856B-077D68C81573}"/>
    <dgm:cxn modelId="{CEC99BFA-044B-4B75-BB90-6FF14D2263A1}" srcId="{8A6D1377-82A0-4736-8DAF-8FFE2680EA7C}" destId="{5DDA5D23-3B29-45FC-9185-147E83E84D27}" srcOrd="0" destOrd="0" parTransId="{92D9BE0C-7402-439E-9D3C-FC633EDAB53D}" sibTransId="{9F778DC4-CFC6-41E1-8044-F6E0E950BDDF}"/>
    <dgm:cxn modelId="{56DDDEB8-A5D1-4241-BA78-5C71C725F90F}" type="presOf" srcId="{915C107A-9557-4379-8B8E-61377C4B564A}" destId="{4659F8DE-812C-42F4-A57A-0B277C2FAB19}" srcOrd="1" destOrd="0" presId="urn:microsoft.com/office/officeart/2005/8/layout/lProcess2"/>
    <dgm:cxn modelId="{46EFA782-4822-4647-9D55-8B3078D8F577}" type="presOf" srcId="{915C107A-9557-4379-8B8E-61377C4B564A}" destId="{9FB07E3A-7BA7-43C3-A068-F1D3BBB009F9}" srcOrd="0" destOrd="0" presId="urn:microsoft.com/office/officeart/2005/8/layout/lProcess2"/>
    <dgm:cxn modelId="{005AE9A5-C5C2-45AE-A91C-A2095DE358C5}" srcId="{8A6D1377-82A0-4736-8DAF-8FFE2680EA7C}" destId="{915C107A-9557-4379-8B8E-61377C4B564A}" srcOrd="2" destOrd="0" parTransId="{16324C26-9675-4143-8A37-B96F0371075B}" sibTransId="{0D0CDA2D-3AAE-4C1E-B90B-7AF79F5B9402}"/>
    <dgm:cxn modelId="{51EB8D67-0FC8-4BA3-97CB-824060AB1D8E}" type="presOf" srcId="{F7F832BF-13FD-43BC-88B0-5377B9566CD8}" destId="{6576D45D-091B-4B83-A7C2-DB0222C8268E}" srcOrd="0" destOrd="0" presId="urn:microsoft.com/office/officeart/2005/8/layout/lProcess2"/>
    <dgm:cxn modelId="{254F3B0E-6B5B-4D75-831E-AA87CFC9C9B5}" type="presOf" srcId="{F85164E2-7688-4AB5-A512-16529E6A8B26}" destId="{070507B7-F405-43E1-A1BA-51CF23790652}" srcOrd="0" destOrd="0" presId="urn:microsoft.com/office/officeart/2005/8/layout/lProcess2"/>
    <dgm:cxn modelId="{1B68AC4F-870E-4EF0-B5E7-C6AE642A61E7}" srcId="{915C107A-9557-4379-8B8E-61377C4B564A}" destId="{88D27474-5160-479B-BC5D-4FE0A9C90465}" srcOrd="2" destOrd="0" parTransId="{B5D28322-FDC6-4497-81B5-E755ED64FFFB}" sibTransId="{A22FFAC8-B0E9-4483-9ECE-07B4A520B4B1}"/>
    <dgm:cxn modelId="{E24D2D2D-E80F-4771-963F-724C692D9C41}" type="presParOf" srcId="{DBF63EBB-5E42-4EBB-BDC6-37526BC67260}" destId="{E5BE6EB9-4A89-4FCB-9D8C-3EB79FAA9D15}" srcOrd="0" destOrd="0" presId="urn:microsoft.com/office/officeart/2005/8/layout/lProcess2"/>
    <dgm:cxn modelId="{6B509197-5671-434F-9876-EF8106597386}" type="presParOf" srcId="{E5BE6EB9-4A89-4FCB-9D8C-3EB79FAA9D15}" destId="{A694D746-7631-4007-9416-370AD8D59731}" srcOrd="0" destOrd="0" presId="urn:microsoft.com/office/officeart/2005/8/layout/lProcess2"/>
    <dgm:cxn modelId="{30F503E8-93D5-46ED-84C2-58AF15FFD7C7}" type="presParOf" srcId="{E5BE6EB9-4A89-4FCB-9D8C-3EB79FAA9D15}" destId="{D7D132B0-8B43-48CD-A43C-004DCAAD3BDC}" srcOrd="1" destOrd="0" presId="urn:microsoft.com/office/officeart/2005/8/layout/lProcess2"/>
    <dgm:cxn modelId="{5D455B75-96AB-4EB9-9534-15EB74DA74A6}" type="presParOf" srcId="{E5BE6EB9-4A89-4FCB-9D8C-3EB79FAA9D15}" destId="{1CA6E50A-8585-46FF-9A09-641A84AD01B0}" srcOrd="2" destOrd="0" presId="urn:microsoft.com/office/officeart/2005/8/layout/lProcess2"/>
    <dgm:cxn modelId="{F568392D-1CF3-4EF4-B961-A3CD73F70A79}" type="presParOf" srcId="{1CA6E50A-8585-46FF-9A09-641A84AD01B0}" destId="{70D95636-4C24-4F32-B7BA-BA30F432C32C}" srcOrd="0" destOrd="0" presId="urn:microsoft.com/office/officeart/2005/8/layout/lProcess2"/>
    <dgm:cxn modelId="{751BAE49-C633-4F66-ABA3-49BE5C851BC5}" type="presParOf" srcId="{70D95636-4C24-4F32-B7BA-BA30F432C32C}" destId="{1F392ED8-13E8-4439-8101-BFC40258BD53}" srcOrd="0" destOrd="0" presId="urn:microsoft.com/office/officeart/2005/8/layout/lProcess2"/>
    <dgm:cxn modelId="{C6718AC7-ED41-4E25-95CE-E3DAACE364B7}" type="presParOf" srcId="{70D95636-4C24-4F32-B7BA-BA30F432C32C}" destId="{69FB74E8-6223-4475-ABFC-660DA530CA53}" srcOrd="1" destOrd="0" presId="urn:microsoft.com/office/officeart/2005/8/layout/lProcess2"/>
    <dgm:cxn modelId="{2DC8CA09-5492-464A-9F2D-277CB46E939E}" type="presParOf" srcId="{70D95636-4C24-4F32-B7BA-BA30F432C32C}" destId="{77C00508-A0B1-4F58-8E1B-72ADF6263F19}" srcOrd="2" destOrd="0" presId="urn:microsoft.com/office/officeart/2005/8/layout/lProcess2"/>
    <dgm:cxn modelId="{D4AA44AD-8C52-4352-8C36-3FBBF382095F}" type="presParOf" srcId="{70D95636-4C24-4F32-B7BA-BA30F432C32C}" destId="{C9C6051B-3192-407E-BD75-820ECAC81656}" srcOrd="3" destOrd="0" presId="urn:microsoft.com/office/officeart/2005/8/layout/lProcess2"/>
    <dgm:cxn modelId="{FD2DE4D3-2E3C-4791-9DBF-3898BDEF723E}" type="presParOf" srcId="{70D95636-4C24-4F32-B7BA-BA30F432C32C}" destId="{070507B7-F405-43E1-A1BA-51CF23790652}" srcOrd="4" destOrd="0" presId="urn:microsoft.com/office/officeart/2005/8/layout/lProcess2"/>
    <dgm:cxn modelId="{56F3565A-D67D-4624-9039-0ED4179415EB}" type="presParOf" srcId="{DBF63EBB-5E42-4EBB-BDC6-37526BC67260}" destId="{458AB033-33E4-4E0F-9BAA-A5E77D70C171}" srcOrd="1" destOrd="0" presId="urn:microsoft.com/office/officeart/2005/8/layout/lProcess2"/>
    <dgm:cxn modelId="{646AD568-5C53-4FCD-A92A-0412620A7430}" type="presParOf" srcId="{DBF63EBB-5E42-4EBB-BDC6-37526BC67260}" destId="{50BF95E5-F0BA-421F-861E-627007A6D185}" srcOrd="2" destOrd="0" presId="urn:microsoft.com/office/officeart/2005/8/layout/lProcess2"/>
    <dgm:cxn modelId="{7C7E81BD-5CA9-48E4-85A5-AA1C6DB0B79B}" type="presParOf" srcId="{50BF95E5-F0BA-421F-861E-627007A6D185}" destId="{FF02DF04-6A34-4809-9CCD-694C2303EBA9}" srcOrd="0" destOrd="0" presId="urn:microsoft.com/office/officeart/2005/8/layout/lProcess2"/>
    <dgm:cxn modelId="{2FC3F65B-B4FE-4C18-B551-AA271C668E0D}" type="presParOf" srcId="{50BF95E5-F0BA-421F-861E-627007A6D185}" destId="{4D1DED00-1558-4C0B-9C67-DF0D075D8945}" srcOrd="1" destOrd="0" presId="urn:microsoft.com/office/officeart/2005/8/layout/lProcess2"/>
    <dgm:cxn modelId="{F9B0D22F-1A66-4343-8D22-D2B3C6360004}" type="presParOf" srcId="{50BF95E5-F0BA-421F-861E-627007A6D185}" destId="{AAEAA08A-1B7C-493A-A01A-2AE4AB3512C4}" srcOrd="2" destOrd="0" presId="urn:microsoft.com/office/officeart/2005/8/layout/lProcess2"/>
    <dgm:cxn modelId="{89076219-29ED-460E-A201-2C46D35631C3}" type="presParOf" srcId="{AAEAA08A-1B7C-493A-A01A-2AE4AB3512C4}" destId="{3817E206-921B-4F2C-A885-D9CAF33D28A5}" srcOrd="0" destOrd="0" presId="urn:microsoft.com/office/officeart/2005/8/layout/lProcess2"/>
    <dgm:cxn modelId="{A501DE26-2BBD-4CF4-9997-53F9B43CD541}" type="presParOf" srcId="{3817E206-921B-4F2C-A885-D9CAF33D28A5}" destId="{6576D45D-091B-4B83-A7C2-DB0222C8268E}" srcOrd="0" destOrd="0" presId="urn:microsoft.com/office/officeart/2005/8/layout/lProcess2"/>
    <dgm:cxn modelId="{8B99D393-7529-4843-88F8-488E44C7AB21}" type="presParOf" srcId="{3817E206-921B-4F2C-A885-D9CAF33D28A5}" destId="{02EB1B6E-A5C7-4CEE-8341-EBEA7F307FB4}" srcOrd="1" destOrd="0" presId="urn:microsoft.com/office/officeart/2005/8/layout/lProcess2"/>
    <dgm:cxn modelId="{5421943F-5627-4E1C-910F-C89FD8885468}" type="presParOf" srcId="{3817E206-921B-4F2C-A885-D9CAF33D28A5}" destId="{99D8FBBA-73C0-4DF6-AF26-BE43E6747C8B}" srcOrd="2" destOrd="0" presId="urn:microsoft.com/office/officeart/2005/8/layout/lProcess2"/>
    <dgm:cxn modelId="{87B1EE72-EBB8-4B9A-B8FC-7E083A311F2B}" type="presParOf" srcId="{3817E206-921B-4F2C-A885-D9CAF33D28A5}" destId="{69D1FAAF-E8CB-438A-8B79-0E514106A606}" srcOrd="3" destOrd="0" presId="urn:microsoft.com/office/officeart/2005/8/layout/lProcess2"/>
    <dgm:cxn modelId="{E45FB5B3-CCE3-4373-AB47-23DC361D9BF4}" type="presParOf" srcId="{3817E206-921B-4F2C-A885-D9CAF33D28A5}" destId="{FB9F9D0E-F64C-45B5-B519-057F20AFCE4B}" srcOrd="4" destOrd="0" presId="urn:microsoft.com/office/officeart/2005/8/layout/lProcess2"/>
    <dgm:cxn modelId="{BA8F91F0-33AE-414C-A5C0-2B042DD38959}" type="presParOf" srcId="{DBF63EBB-5E42-4EBB-BDC6-37526BC67260}" destId="{6C1DF840-DC3B-42B5-9525-6728C6465009}" srcOrd="3" destOrd="0" presId="urn:microsoft.com/office/officeart/2005/8/layout/lProcess2"/>
    <dgm:cxn modelId="{F5AF0448-1B62-4665-88EA-0E38F774C69F}" type="presParOf" srcId="{DBF63EBB-5E42-4EBB-BDC6-37526BC67260}" destId="{CEE57953-FE7F-47A7-879F-56D3FBC7766D}" srcOrd="4" destOrd="0" presId="urn:microsoft.com/office/officeart/2005/8/layout/lProcess2"/>
    <dgm:cxn modelId="{8EFF6682-7CC2-49B5-9C28-18AF2750325E}" type="presParOf" srcId="{CEE57953-FE7F-47A7-879F-56D3FBC7766D}" destId="{9FB07E3A-7BA7-43C3-A068-F1D3BBB009F9}" srcOrd="0" destOrd="0" presId="urn:microsoft.com/office/officeart/2005/8/layout/lProcess2"/>
    <dgm:cxn modelId="{2B191B1A-23CC-4209-B059-093D082A9139}" type="presParOf" srcId="{CEE57953-FE7F-47A7-879F-56D3FBC7766D}" destId="{4659F8DE-812C-42F4-A57A-0B277C2FAB19}" srcOrd="1" destOrd="0" presId="urn:microsoft.com/office/officeart/2005/8/layout/lProcess2"/>
    <dgm:cxn modelId="{CC3A5C16-2DF6-4277-9A2C-30ED6B5C4871}" type="presParOf" srcId="{CEE57953-FE7F-47A7-879F-56D3FBC7766D}" destId="{E1C5C633-F721-4F55-BD83-3C99D36C45D9}" srcOrd="2" destOrd="0" presId="urn:microsoft.com/office/officeart/2005/8/layout/lProcess2"/>
    <dgm:cxn modelId="{2F5A30E6-9DA0-47F7-BEFD-752F07F421FA}" type="presParOf" srcId="{E1C5C633-F721-4F55-BD83-3C99D36C45D9}" destId="{4BA1820D-0247-4EB7-9247-28A49AB4FA0E}" srcOrd="0" destOrd="0" presId="urn:microsoft.com/office/officeart/2005/8/layout/lProcess2"/>
    <dgm:cxn modelId="{0B127624-2379-4098-8E02-40A5D31C897B}" type="presParOf" srcId="{4BA1820D-0247-4EB7-9247-28A49AB4FA0E}" destId="{1FCDB893-4324-4783-82A6-FDBC0E3F80DA}" srcOrd="0" destOrd="0" presId="urn:microsoft.com/office/officeart/2005/8/layout/lProcess2"/>
    <dgm:cxn modelId="{0B879385-2CC1-466D-A2A3-90048A6BA153}" type="presParOf" srcId="{4BA1820D-0247-4EB7-9247-28A49AB4FA0E}" destId="{BCB6BEB0-F722-468C-AC77-E5B564E50E5A}" srcOrd="1" destOrd="0" presId="urn:microsoft.com/office/officeart/2005/8/layout/lProcess2"/>
    <dgm:cxn modelId="{F1CB130E-8AF8-461F-8B7B-BCAD52FC3AE3}" type="presParOf" srcId="{4BA1820D-0247-4EB7-9247-28A49AB4FA0E}" destId="{FCAAE5A9-B8C3-422D-96FD-694CF0D4F13B}" srcOrd="2" destOrd="0" presId="urn:microsoft.com/office/officeart/2005/8/layout/lProcess2"/>
    <dgm:cxn modelId="{B96D06F3-4BAC-4823-8BD2-638603760299}" type="presParOf" srcId="{4BA1820D-0247-4EB7-9247-28A49AB4FA0E}" destId="{816A4330-A12B-4592-8718-94BF15FDFC0C}" srcOrd="3" destOrd="0" presId="urn:microsoft.com/office/officeart/2005/8/layout/lProcess2"/>
    <dgm:cxn modelId="{D747E885-5B3F-4FDB-9162-0E26D6FF8E2C}" type="presParOf" srcId="{4BA1820D-0247-4EB7-9247-28A49AB4FA0E}" destId="{D590D9CD-391D-4881-A0C5-EEC1F066CE59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0C2518-8E94-4E14-AADD-2B02EADC9714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230277-178A-4918-B4C7-5DEC1BCB231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Roti </a:t>
          </a:r>
          <a:r>
            <a:rPr lang="en-US" dirty="0" err="1">
              <a:latin typeface="Franklin Gothic Medium Cond" panose="020B0606030402020204" pitchFamily="34" charset="0"/>
            </a:rPr>
            <a:t>khata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BBD4D6B-CA3F-4C59-A71D-67CBD83C7739}" type="parTrans" cxnId="{0349A9C6-31D6-48AD-9655-DCD4EC9657DD}">
      <dgm:prSet/>
      <dgm:spPr/>
      <dgm:t>
        <a:bodyPr/>
        <a:lstStyle/>
        <a:p>
          <a:endParaRPr lang="en-US"/>
        </a:p>
      </dgm:t>
    </dgm:pt>
    <dgm:pt modelId="{D269BF75-78A1-493F-9226-398ED01DF702}" type="sibTrans" cxnId="{0349A9C6-31D6-48AD-9655-DCD4EC9657DD}">
      <dgm:prSet/>
      <dgm:spPr/>
      <dgm:t>
        <a:bodyPr/>
        <a:lstStyle/>
        <a:p>
          <a:endParaRPr lang="en-US"/>
        </a:p>
      </dgm:t>
    </dgm:pt>
    <dgm:pt modelId="{7C85DDAE-1C30-49A7-AFE5-52D83ED795F9}">
      <dgm:prSet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Bijli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35171B9-8E8E-4ADF-9123-B1165FB35C7C}" type="parTrans" cxnId="{E20F57CA-88B4-422B-A903-87160F568473}">
      <dgm:prSet/>
      <dgm:spPr/>
      <dgm:t>
        <a:bodyPr/>
        <a:lstStyle/>
        <a:p>
          <a:endParaRPr lang="en-US"/>
        </a:p>
      </dgm:t>
    </dgm:pt>
    <dgm:pt modelId="{D63103C3-7D6F-4918-9044-6B113855693A}" type="sibTrans" cxnId="{E20F57CA-88B4-422B-A903-87160F568473}">
      <dgm:prSet/>
      <dgm:spPr/>
      <dgm:t>
        <a:bodyPr/>
        <a:lstStyle/>
        <a:p>
          <a:endParaRPr lang="en-US"/>
        </a:p>
      </dgm:t>
    </dgm:pt>
    <dgm:pt modelId="{12152914-F57D-42B3-8CB0-411989A04E7B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Sadak</a:t>
          </a:r>
        </a:p>
      </dgm:t>
    </dgm:pt>
    <dgm:pt modelId="{3D997F4E-8EE4-4432-8FE1-750582D17143}" type="parTrans" cxnId="{3025B987-0354-41E0-A894-F49E460F0165}">
      <dgm:prSet/>
      <dgm:spPr/>
      <dgm:t>
        <a:bodyPr/>
        <a:lstStyle/>
        <a:p>
          <a:endParaRPr lang="en-US"/>
        </a:p>
      </dgm:t>
    </dgm:pt>
    <dgm:pt modelId="{0367A6B0-78EE-4783-BB4F-426D117832B6}" type="sibTrans" cxnId="{3025B987-0354-41E0-A894-F49E460F0165}">
      <dgm:prSet/>
      <dgm:spPr/>
      <dgm:t>
        <a:bodyPr/>
        <a:lstStyle/>
        <a:p>
          <a:endParaRPr lang="en-US"/>
        </a:p>
      </dgm:t>
    </dgm:pt>
    <dgm:pt modelId="{CDE8AF82-878D-4D51-989E-EF79223C06E5}">
      <dgm:prSet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Pani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991068A-6076-4EFF-8A1C-2A829103D24A}" type="parTrans" cxnId="{442B0B39-4FFF-4E1D-B35E-A15618F4D2F2}">
      <dgm:prSet/>
      <dgm:spPr/>
      <dgm:t>
        <a:bodyPr/>
        <a:lstStyle/>
        <a:p>
          <a:endParaRPr lang="en-US"/>
        </a:p>
      </dgm:t>
    </dgm:pt>
    <dgm:pt modelId="{32F8FF39-59B0-4A47-BF42-D3BBD029604E}" type="sibTrans" cxnId="{442B0B39-4FFF-4E1D-B35E-A15618F4D2F2}">
      <dgm:prSet/>
      <dgm:spPr/>
      <dgm:t>
        <a:bodyPr/>
        <a:lstStyle/>
        <a:p>
          <a:endParaRPr lang="en-US"/>
        </a:p>
      </dgm:t>
    </dgm:pt>
    <dgm:pt modelId="{2057E78C-A2F4-41F8-80EA-0D72C6132CB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Roti </a:t>
          </a:r>
          <a:r>
            <a:rPr lang="en-US" dirty="0" err="1">
              <a:latin typeface="Franklin Gothic Medium Cond" panose="020B0606030402020204" pitchFamily="34" charset="0"/>
            </a:rPr>
            <a:t>bigaadtaa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492348E-9E7A-4F04-BDBD-ACE7E4D65866}" type="parTrans" cxnId="{EFBEB3E8-70EF-4C38-B787-C749D330BA4D}">
      <dgm:prSet/>
      <dgm:spPr/>
      <dgm:t>
        <a:bodyPr/>
        <a:lstStyle/>
        <a:p>
          <a:endParaRPr lang="en-US"/>
        </a:p>
      </dgm:t>
    </dgm:pt>
    <dgm:pt modelId="{34C59FED-4622-43A8-9F4A-7012078B1DAC}" type="sibTrans" cxnId="{EFBEB3E8-70EF-4C38-B787-C749D330BA4D}">
      <dgm:prSet/>
      <dgm:spPr/>
      <dgm:t>
        <a:bodyPr/>
        <a:lstStyle/>
        <a:p>
          <a:endParaRPr lang="en-US"/>
        </a:p>
      </dgm:t>
    </dgm:pt>
    <dgm:pt modelId="{4AC1ECC2-B5A1-4D1C-985D-7278EA58A1F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City</a:t>
          </a:r>
        </a:p>
      </dgm:t>
    </dgm:pt>
    <dgm:pt modelId="{14E497D1-0B06-4A25-BB53-86FB14EB9EAC}" type="parTrans" cxnId="{220B9965-0996-4740-ABBF-76435F912284}">
      <dgm:prSet/>
      <dgm:spPr/>
      <dgm:t>
        <a:bodyPr/>
        <a:lstStyle/>
        <a:p>
          <a:endParaRPr lang="en-US"/>
        </a:p>
      </dgm:t>
    </dgm:pt>
    <dgm:pt modelId="{3A672063-DEDD-4B8D-A434-36EDABE67E68}" type="sibTrans" cxnId="{220B9965-0996-4740-ABBF-76435F912284}">
      <dgm:prSet/>
      <dgm:spPr/>
      <dgm:t>
        <a:bodyPr/>
        <a:lstStyle/>
        <a:p>
          <a:endParaRPr lang="en-US"/>
        </a:p>
      </dgm:t>
    </dgm:pt>
    <dgm:pt modelId="{C7282CC5-46EB-4202-8DE1-AEC33AF78346}" type="pres">
      <dgm:prSet presAssocID="{800C2518-8E94-4E14-AADD-2B02EADC9714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D49C373-DB62-41E1-A18B-E81FB0F6BCF6}" type="pres">
      <dgm:prSet presAssocID="{0B230277-178A-4918-B4C7-5DEC1BCB2316}" presName="composite" presStyleCnt="0"/>
      <dgm:spPr/>
    </dgm:pt>
    <dgm:pt modelId="{908DBB5E-76E3-43E3-B72B-7836B7858A82}" type="pres">
      <dgm:prSet presAssocID="{0B230277-178A-4918-B4C7-5DEC1BCB2316}" presName="Image" presStyleLbl="bgShp" presStyleIdx="0" presStyleCnt="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25300E7-363D-4E11-A1CD-2E3125BD529B}" type="pres">
      <dgm:prSet presAssocID="{0B230277-178A-4918-B4C7-5DEC1BCB2316}" presName="Parent" presStyleLbl="node0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72DE08-E530-4A6A-A04A-0E70E17BF953}" type="pres">
      <dgm:prSet presAssocID="{D269BF75-78A1-493F-9226-398ED01DF702}" presName="sibTrans" presStyleCnt="0"/>
      <dgm:spPr/>
    </dgm:pt>
    <dgm:pt modelId="{1EB425BE-874E-4411-A4B8-92CB9AC163D9}" type="pres">
      <dgm:prSet presAssocID="{2057E78C-A2F4-41F8-80EA-0D72C6132CB8}" presName="composite" presStyleCnt="0"/>
      <dgm:spPr/>
    </dgm:pt>
    <dgm:pt modelId="{1434BD4C-D1CE-45CF-8D4D-72BE5AC77B9F}" type="pres">
      <dgm:prSet presAssocID="{2057E78C-A2F4-41F8-80EA-0D72C6132CB8}" presName="Image" presStyleLbl="bgShp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F8C1E66-D184-4E6E-8358-E721E21B4FA1}" type="pres">
      <dgm:prSet presAssocID="{2057E78C-A2F4-41F8-80EA-0D72C6132CB8}" presName="Parent" presStyleLbl="node0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F95FD-D063-4948-A705-B32CE9521A3D}" type="pres">
      <dgm:prSet presAssocID="{34C59FED-4622-43A8-9F4A-7012078B1DAC}" presName="sibTrans" presStyleCnt="0"/>
      <dgm:spPr/>
    </dgm:pt>
    <dgm:pt modelId="{5B0A0273-66E2-4824-8D3A-6422A76528D3}" type="pres">
      <dgm:prSet presAssocID="{4AC1ECC2-B5A1-4D1C-985D-7278EA58A1F0}" presName="composite" presStyleCnt="0"/>
      <dgm:spPr/>
    </dgm:pt>
    <dgm:pt modelId="{3BA00D51-C4BE-4FF2-BF9D-55B1F8E33432}" type="pres">
      <dgm:prSet presAssocID="{4AC1ECC2-B5A1-4D1C-985D-7278EA58A1F0}" presName="Image" presStyleLbl="bgShp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B9C8298-9F8A-49F4-8697-F6896FC70CA8}" type="pres">
      <dgm:prSet presAssocID="{4AC1ECC2-B5A1-4D1C-985D-7278EA58A1F0}" presName="Parent" presStyleLbl="node0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C10C16-6D02-4A4D-9683-CFE216F70EDC}" type="pres">
      <dgm:prSet presAssocID="{3A672063-DEDD-4B8D-A434-36EDABE67E68}" presName="sibTrans" presStyleCnt="0"/>
      <dgm:spPr/>
    </dgm:pt>
    <dgm:pt modelId="{A6C0FA1F-720F-4917-A21C-1790802D11EB}" type="pres">
      <dgm:prSet presAssocID="{7C85DDAE-1C30-49A7-AFE5-52D83ED795F9}" presName="composite" presStyleCnt="0"/>
      <dgm:spPr/>
    </dgm:pt>
    <dgm:pt modelId="{7050E3C0-E516-4027-A5DB-A3DC21E1D4B6}" type="pres">
      <dgm:prSet presAssocID="{7C85DDAE-1C30-49A7-AFE5-52D83ED795F9}" presName="Image" presStyleLbl="bgShp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04E01CE-307F-46D2-B00D-CDFEE3406A48}" type="pres">
      <dgm:prSet presAssocID="{7C85DDAE-1C30-49A7-AFE5-52D83ED795F9}" presName="Parent" presStyleLbl="node0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F55ED-4101-4A5B-8DFE-AAAE47F7BA50}" type="pres">
      <dgm:prSet presAssocID="{D63103C3-7D6F-4918-9044-6B113855693A}" presName="sibTrans" presStyleCnt="0"/>
      <dgm:spPr/>
    </dgm:pt>
    <dgm:pt modelId="{A004F09E-D18B-4E98-8BA3-4EF843EF1A96}" type="pres">
      <dgm:prSet presAssocID="{CDE8AF82-878D-4D51-989E-EF79223C06E5}" presName="composite" presStyleCnt="0"/>
      <dgm:spPr/>
    </dgm:pt>
    <dgm:pt modelId="{30B5CF69-0553-401C-867C-F6F8AC2A8A3C}" type="pres">
      <dgm:prSet presAssocID="{CDE8AF82-878D-4D51-989E-EF79223C06E5}" presName="Image" presStyleLbl="bgShp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46B5D267-F3C2-4F2F-B07B-44C9DC5DD036}" type="pres">
      <dgm:prSet presAssocID="{CDE8AF82-878D-4D51-989E-EF79223C06E5}" presName="Parent" presStyleLbl="node0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9915B-5A0F-4AD3-83DB-0EC63AC7272D}" type="pres">
      <dgm:prSet presAssocID="{32F8FF39-59B0-4A47-BF42-D3BBD029604E}" presName="sibTrans" presStyleCnt="0"/>
      <dgm:spPr/>
    </dgm:pt>
    <dgm:pt modelId="{12DFD865-F877-4B8A-8932-700B0C9F2DE7}" type="pres">
      <dgm:prSet presAssocID="{12152914-F57D-42B3-8CB0-411989A04E7B}" presName="composite" presStyleCnt="0"/>
      <dgm:spPr/>
    </dgm:pt>
    <dgm:pt modelId="{6FDE8332-88E2-4452-BB23-A94D53340673}" type="pres">
      <dgm:prSet presAssocID="{12152914-F57D-42B3-8CB0-411989A04E7B}" presName="Image" presStyleLbl="bgShp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C8B2EBE-A7C8-4BB3-A340-B547F0BAB8AD}" type="pres">
      <dgm:prSet presAssocID="{12152914-F57D-42B3-8CB0-411989A04E7B}" presName="Parent" presStyleLbl="node0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5D472D-C17A-4982-A0EC-A418197FE566}" type="presOf" srcId="{800C2518-8E94-4E14-AADD-2B02EADC9714}" destId="{C7282CC5-46EB-4202-8DE1-AEC33AF78346}" srcOrd="0" destOrd="0" presId="urn:microsoft.com/office/officeart/2008/layout/BendingPictureCaption"/>
    <dgm:cxn modelId="{E20F57CA-88B4-422B-A903-87160F568473}" srcId="{800C2518-8E94-4E14-AADD-2B02EADC9714}" destId="{7C85DDAE-1C30-49A7-AFE5-52D83ED795F9}" srcOrd="3" destOrd="0" parTransId="{B35171B9-8E8E-4ADF-9123-B1165FB35C7C}" sibTransId="{D63103C3-7D6F-4918-9044-6B113855693A}"/>
    <dgm:cxn modelId="{3025B987-0354-41E0-A894-F49E460F0165}" srcId="{800C2518-8E94-4E14-AADD-2B02EADC9714}" destId="{12152914-F57D-42B3-8CB0-411989A04E7B}" srcOrd="5" destOrd="0" parTransId="{3D997F4E-8EE4-4432-8FE1-750582D17143}" sibTransId="{0367A6B0-78EE-4783-BB4F-426D117832B6}"/>
    <dgm:cxn modelId="{AEEA9F87-02F1-410B-BAA6-D7CBB6135BFF}" type="presOf" srcId="{4AC1ECC2-B5A1-4D1C-985D-7278EA58A1F0}" destId="{9B9C8298-9F8A-49F4-8697-F6896FC70CA8}" srcOrd="0" destOrd="0" presId="urn:microsoft.com/office/officeart/2008/layout/BendingPictureCaption"/>
    <dgm:cxn modelId="{442B0B39-4FFF-4E1D-B35E-A15618F4D2F2}" srcId="{800C2518-8E94-4E14-AADD-2B02EADC9714}" destId="{CDE8AF82-878D-4D51-989E-EF79223C06E5}" srcOrd="4" destOrd="0" parTransId="{B991068A-6076-4EFF-8A1C-2A829103D24A}" sibTransId="{32F8FF39-59B0-4A47-BF42-D3BBD029604E}"/>
    <dgm:cxn modelId="{6679DEB6-7D1F-483E-819A-8EDF8B86ADDC}" type="presOf" srcId="{7C85DDAE-1C30-49A7-AFE5-52D83ED795F9}" destId="{404E01CE-307F-46D2-B00D-CDFEE3406A48}" srcOrd="0" destOrd="0" presId="urn:microsoft.com/office/officeart/2008/layout/BendingPictureCaption"/>
    <dgm:cxn modelId="{EFBEB3E8-70EF-4C38-B787-C749D330BA4D}" srcId="{800C2518-8E94-4E14-AADD-2B02EADC9714}" destId="{2057E78C-A2F4-41F8-80EA-0D72C6132CB8}" srcOrd="1" destOrd="0" parTransId="{2492348E-9E7A-4F04-BDBD-ACE7E4D65866}" sibTransId="{34C59FED-4622-43A8-9F4A-7012078B1DAC}"/>
    <dgm:cxn modelId="{41D02905-056F-4608-A4B2-204A2F505047}" type="presOf" srcId="{0B230277-178A-4918-B4C7-5DEC1BCB2316}" destId="{825300E7-363D-4E11-A1CD-2E3125BD529B}" srcOrd="0" destOrd="0" presId="urn:microsoft.com/office/officeart/2008/layout/BendingPictureCaption"/>
    <dgm:cxn modelId="{E1A9C1F0-56B2-4EF3-A09F-2EACAF8B721B}" type="presOf" srcId="{2057E78C-A2F4-41F8-80EA-0D72C6132CB8}" destId="{2F8C1E66-D184-4E6E-8358-E721E21B4FA1}" srcOrd="0" destOrd="0" presId="urn:microsoft.com/office/officeart/2008/layout/BendingPictureCaption"/>
    <dgm:cxn modelId="{0B30962D-1B99-42F6-BB75-C2895119ACD1}" type="presOf" srcId="{CDE8AF82-878D-4D51-989E-EF79223C06E5}" destId="{46B5D267-F3C2-4F2F-B07B-44C9DC5DD036}" srcOrd="0" destOrd="0" presId="urn:microsoft.com/office/officeart/2008/layout/BendingPictureCaption"/>
    <dgm:cxn modelId="{E6481BB3-6570-4B2F-B204-9B3304D5F79E}" type="presOf" srcId="{12152914-F57D-42B3-8CB0-411989A04E7B}" destId="{0C8B2EBE-A7C8-4BB3-A340-B547F0BAB8AD}" srcOrd="0" destOrd="0" presId="urn:microsoft.com/office/officeart/2008/layout/BendingPictureCaption"/>
    <dgm:cxn modelId="{220B9965-0996-4740-ABBF-76435F912284}" srcId="{800C2518-8E94-4E14-AADD-2B02EADC9714}" destId="{4AC1ECC2-B5A1-4D1C-985D-7278EA58A1F0}" srcOrd="2" destOrd="0" parTransId="{14E497D1-0B06-4A25-BB53-86FB14EB9EAC}" sibTransId="{3A672063-DEDD-4B8D-A434-36EDABE67E68}"/>
    <dgm:cxn modelId="{0349A9C6-31D6-48AD-9655-DCD4EC9657DD}" srcId="{800C2518-8E94-4E14-AADD-2B02EADC9714}" destId="{0B230277-178A-4918-B4C7-5DEC1BCB2316}" srcOrd="0" destOrd="0" parTransId="{3BBD4D6B-CA3F-4C59-A71D-67CBD83C7739}" sibTransId="{D269BF75-78A1-493F-9226-398ED01DF702}"/>
    <dgm:cxn modelId="{62AC5752-B592-4B3F-8361-292272B9A5BF}" type="presParOf" srcId="{C7282CC5-46EB-4202-8DE1-AEC33AF78346}" destId="{3D49C373-DB62-41E1-A18B-E81FB0F6BCF6}" srcOrd="0" destOrd="0" presId="urn:microsoft.com/office/officeart/2008/layout/BendingPictureCaption"/>
    <dgm:cxn modelId="{B73E7566-562D-4396-A0FA-370C9A0BA359}" type="presParOf" srcId="{3D49C373-DB62-41E1-A18B-E81FB0F6BCF6}" destId="{908DBB5E-76E3-43E3-B72B-7836B7858A82}" srcOrd="0" destOrd="0" presId="urn:microsoft.com/office/officeart/2008/layout/BendingPictureCaption"/>
    <dgm:cxn modelId="{35D4A1E1-780B-47BA-8FA8-AEEB89A85558}" type="presParOf" srcId="{3D49C373-DB62-41E1-A18B-E81FB0F6BCF6}" destId="{825300E7-363D-4E11-A1CD-2E3125BD529B}" srcOrd="1" destOrd="0" presId="urn:microsoft.com/office/officeart/2008/layout/BendingPictureCaption"/>
    <dgm:cxn modelId="{5FD9FDF8-6071-4C68-92FD-61C4009830AE}" type="presParOf" srcId="{C7282CC5-46EB-4202-8DE1-AEC33AF78346}" destId="{D472DE08-E530-4A6A-A04A-0E70E17BF953}" srcOrd="1" destOrd="0" presId="urn:microsoft.com/office/officeart/2008/layout/BendingPictureCaption"/>
    <dgm:cxn modelId="{E840C37A-EF5B-4041-866B-DCC4D3DE2316}" type="presParOf" srcId="{C7282CC5-46EB-4202-8DE1-AEC33AF78346}" destId="{1EB425BE-874E-4411-A4B8-92CB9AC163D9}" srcOrd="2" destOrd="0" presId="urn:microsoft.com/office/officeart/2008/layout/BendingPictureCaption"/>
    <dgm:cxn modelId="{28BA950D-FA84-482D-86F5-54F2A0530FF0}" type="presParOf" srcId="{1EB425BE-874E-4411-A4B8-92CB9AC163D9}" destId="{1434BD4C-D1CE-45CF-8D4D-72BE5AC77B9F}" srcOrd="0" destOrd="0" presId="urn:microsoft.com/office/officeart/2008/layout/BendingPictureCaption"/>
    <dgm:cxn modelId="{1AE128CF-87FB-421A-9CC2-D0B6645563B0}" type="presParOf" srcId="{1EB425BE-874E-4411-A4B8-92CB9AC163D9}" destId="{2F8C1E66-D184-4E6E-8358-E721E21B4FA1}" srcOrd="1" destOrd="0" presId="urn:microsoft.com/office/officeart/2008/layout/BendingPictureCaption"/>
    <dgm:cxn modelId="{7D242A44-6A8A-406F-941D-D6FFFFCE786A}" type="presParOf" srcId="{C7282CC5-46EB-4202-8DE1-AEC33AF78346}" destId="{FBAF95FD-D063-4948-A705-B32CE9521A3D}" srcOrd="3" destOrd="0" presId="urn:microsoft.com/office/officeart/2008/layout/BendingPictureCaption"/>
    <dgm:cxn modelId="{01FAD965-AFE6-43F2-9D0A-1E8F4F6676A2}" type="presParOf" srcId="{C7282CC5-46EB-4202-8DE1-AEC33AF78346}" destId="{5B0A0273-66E2-4824-8D3A-6422A76528D3}" srcOrd="4" destOrd="0" presId="urn:microsoft.com/office/officeart/2008/layout/BendingPictureCaption"/>
    <dgm:cxn modelId="{19FDFD40-EC02-449A-85B0-4EA121E038EA}" type="presParOf" srcId="{5B0A0273-66E2-4824-8D3A-6422A76528D3}" destId="{3BA00D51-C4BE-4FF2-BF9D-55B1F8E33432}" srcOrd="0" destOrd="0" presId="urn:microsoft.com/office/officeart/2008/layout/BendingPictureCaption"/>
    <dgm:cxn modelId="{35A479A8-BC24-4098-AD38-C9F1FEEED936}" type="presParOf" srcId="{5B0A0273-66E2-4824-8D3A-6422A76528D3}" destId="{9B9C8298-9F8A-49F4-8697-F6896FC70CA8}" srcOrd="1" destOrd="0" presId="urn:microsoft.com/office/officeart/2008/layout/BendingPictureCaption"/>
    <dgm:cxn modelId="{85FD9558-DBD1-4A43-85F2-C01DBDB113EF}" type="presParOf" srcId="{C7282CC5-46EB-4202-8DE1-AEC33AF78346}" destId="{F5C10C16-6D02-4A4D-9683-CFE216F70EDC}" srcOrd="5" destOrd="0" presId="urn:microsoft.com/office/officeart/2008/layout/BendingPictureCaption"/>
    <dgm:cxn modelId="{C0DAC50B-8C60-4F78-9DA3-938C778BE300}" type="presParOf" srcId="{C7282CC5-46EB-4202-8DE1-AEC33AF78346}" destId="{A6C0FA1F-720F-4917-A21C-1790802D11EB}" srcOrd="6" destOrd="0" presId="urn:microsoft.com/office/officeart/2008/layout/BendingPictureCaption"/>
    <dgm:cxn modelId="{3236FA52-0407-4A02-8663-9EF49237E6C5}" type="presParOf" srcId="{A6C0FA1F-720F-4917-A21C-1790802D11EB}" destId="{7050E3C0-E516-4027-A5DB-A3DC21E1D4B6}" srcOrd="0" destOrd="0" presId="urn:microsoft.com/office/officeart/2008/layout/BendingPictureCaption"/>
    <dgm:cxn modelId="{C336E806-7FA4-4D67-B5A4-2A4764F5BB16}" type="presParOf" srcId="{A6C0FA1F-720F-4917-A21C-1790802D11EB}" destId="{404E01CE-307F-46D2-B00D-CDFEE3406A48}" srcOrd="1" destOrd="0" presId="urn:microsoft.com/office/officeart/2008/layout/BendingPictureCaption"/>
    <dgm:cxn modelId="{835B2B6F-FE49-4F5B-A5D7-2F755474E251}" type="presParOf" srcId="{C7282CC5-46EB-4202-8DE1-AEC33AF78346}" destId="{934F55ED-4101-4A5B-8DFE-AAAE47F7BA50}" srcOrd="7" destOrd="0" presId="urn:microsoft.com/office/officeart/2008/layout/BendingPictureCaption"/>
    <dgm:cxn modelId="{13B52139-05AB-4384-8D8A-C502DD5AF1BB}" type="presParOf" srcId="{C7282CC5-46EB-4202-8DE1-AEC33AF78346}" destId="{A004F09E-D18B-4E98-8BA3-4EF843EF1A96}" srcOrd="8" destOrd="0" presId="urn:microsoft.com/office/officeart/2008/layout/BendingPictureCaption"/>
    <dgm:cxn modelId="{BAA5C427-2C37-4354-86B1-3AF0156E2751}" type="presParOf" srcId="{A004F09E-D18B-4E98-8BA3-4EF843EF1A96}" destId="{30B5CF69-0553-401C-867C-F6F8AC2A8A3C}" srcOrd="0" destOrd="0" presId="urn:microsoft.com/office/officeart/2008/layout/BendingPictureCaption"/>
    <dgm:cxn modelId="{B43C762C-D774-4FD4-81E3-7E36BCCF3191}" type="presParOf" srcId="{A004F09E-D18B-4E98-8BA3-4EF843EF1A96}" destId="{46B5D267-F3C2-4F2F-B07B-44C9DC5DD036}" srcOrd="1" destOrd="0" presId="urn:microsoft.com/office/officeart/2008/layout/BendingPictureCaption"/>
    <dgm:cxn modelId="{ECA0AFA4-C882-46F9-A6CF-5A30D077ABD3}" type="presParOf" srcId="{C7282CC5-46EB-4202-8DE1-AEC33AF78346}" destId="{F989915B-5A0F-4AD3-83DB-0EC63AC7272D}" srcOrd="9" destOrd="0" presId="urn:microsoft.com/office/officeart/2008/layout/BendingPictureCaption"/>
    <dgm:cxn modelId="{5A0D91BC-952A-4A8F-B8F7-F2B4B9DC9269}" type="presParOf" srcId="{C7282CC5-46EB-4202-8DE1-AEC33AF78346}" destId="{12DFD865-F877-4B8A-8932-700B0C9F2DE7}" srcOrd="10" destOrd="0" presId="urn:microsoft.com/office/officeart/2008/layout/BendingPictureCaption"/>
    <dgm:cxn modelId="{64AAE416-A7A5-4655-9DF6-F3E91DCAFD9F}" type="presParOf" srcId="{12DFD865-F877-4B8A-8932-700B0C9F2DE7}" destId="{6FDE8332-88E2-4452-BB23-A94D53340673}" srcOrd="0" destOrd="0" presId="urn:microsoft.com/office/officeart/2008/layout/BendingPictureCaption"/>
    <dgm:cxn modelId="{1A8DD972-72E2-459F-9316-A3A906CAB193}" type="presParOf" srcId="{12DFD865-F877-4B8A-8932-700B0C9F2DE7}" destId="{0C8B2EBE-A7C8-4BB3-A340-B547F0BAB8AD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0C2518-8E94-4E14-AADD-2B02EADC9714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727920B-3D93-4FD9-999B-A1E082043EAB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Paida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hota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A88DD47-C3AA-45DD-A11A-C801D1EA3DFF}" type="parTrans" cxnId="{24DF76D0-1F02-433A-8569-06678554C4C9}">
      <dgm:prSet/>
      <dgm:spPr/>
      <dgm:t>
        <a:bodyPr/>
        <a:lstStyle/>
        <a:p>
          <a:endParaRPr lang="en-US"/>
        </a:p>
      </dgm:t>
    </dgm:pt>
    <dgm:pt modelId="{C0374E1A-1460-413B-B3AF-1A62AD7A652E}" type="sibTrans" cxnId="{24DF76D0-1F02-433A-8569-06678554C4C9}">
      <dgm:prSet/>
      <dgm:spPr/>
      <dgm:t>
        <a:bodyPr/>
        <a:lstStyle/>
        <a:p>
          <a:endParaRPr lang="en-US"/>
        </a:p>
      </dgm:t>
    </dgm:pt>
    <dgm:pt modelId="{8B53CCEE-A29E-499C-8844-A16AE493B018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Padhtaa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3733673-0FC3-4D18-9874-144C790755D6}" type="parTrans" cxnId="{1C5E4E34-4496-40DA-ADCA-E96757BC73B9}">
      <dgm:prSet/>
      <dgm:spPr/>
      <dgm:t>
        <a:bodyPr/>
        <a:lstStyle/>
        <a:p>
          <a:endParaRPr lang="en-US"/>
        </a:p>
      </dgm:t>
    </dgm:pt>
    <dgm:pt modelId="{F06AE481-A8F3-4021-AB98-70BDAA8FC407}" type="sibTrans" cxnId="{1C5E4E34-4496-40DA-ADCA-E96757BC73B9}">
      <dgm:prSet/>
      <dgm:spPr/>
      <dgm:t>
        <a:bodyPr/>
        <a:lstStyle/>
        <a:p>
          <a:endParaRPr lang="en-US"/>
        </a:p>
      </dgm:t>
    </dgm:pt>
    <dgm:pt modelId="{CDE5A92C-9473-4731-B805-E220B27708B4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Paise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Kamata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93B5FBB-E050-4B55-B865-EE06A8D16815}" type="parTrans" cxnId="{FEB3A120-B7EA-43F1-9C1C-4BAB5A5CA2F4}">
      <dgm:prSet/>
      <dgm:spPr/>
      <dgm:t>
        <a:bodyPr/>
        <a:lstStyle/>
        <a:p>
          <a:endParaRPr lang="en-US"/>
        </a:p>
      </dgm:t>
    </dgm:pt>
    <dgm:pt modelId="{EBC20015-23CA-4C6D-A889-C12B003FCC34}" type="sibTrans" cxnId="{FEB3A120-B7EA-43F1-9C1C-4BAB5A5CA2F4}">
      <dgm:prSet/>
      <dgm:spPr/>
      <dgm:t>
        <a:bodyPr/>
        <a:lstStyle/>
        <a:p>
          <a:endParaRPr lang="en-US"/>
        </a:p>
      </dgm:t>
    </dgm:pt>
    <dgm:pt modelId="{C7282CC5-46EB-4202-8DE1-AEC33AF78346}" type="pres">
      <dgm:prSet presAssocID="{800C2518-8E94-4E14-AADD-2B02EADC9714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0A5B1DF2-EC60-4E8C-B794-9BB1704E27D4}" type="pres">
      <dgm:prSet presAssocID="{F727920B-3D93-4FD9-999B-A1E082043EAB}" presName="composite" presStyleCnt="0"/>
      <dgm:spPr/>
    </dgm:pt>
    <dgm:pt modelId="{DD24A6B0-A728-4566-97DE-F8297AF3E7D7}" type="pres">
      <dgm:prSet presAssocID="{F727920B-3D93-4FD9-999B-A1E082043EAB}" presName="Image" presStyleLbl="bgShp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56DE219C-D09B-4DAE-917C-7C354BA0C327}" type="pres">
      <dgm:prSet presAssocID="{F727920B-3D93-4FD9-999B-A1E082043EAB}" presName="Parent" presStyleLbl="node0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F49C66-0C26-4D17-990F-B9378B0B4918}" type="pres">
      <dgm:prSet presAssocID="{C0374E1A-1460-413B-B3AF-1A62AD7A652E}" presName="sibTrans" presStyleCnt="0"/>
      <dgm:spPr/>
    </dgm:pt>
    <dgm:pt modelId="{1CAACA62-9A41-467E-A98D-04622F95DE6A}" type="pres">
      <dgm:prSet presAssocID="{8B53CCEE-A29E-499C-8844-A16AE493B018}" presName="composite" presStyleCnt="0"/>
      <dgm:spPr/>
    </dgm:pt>
    <dgm:pt modelId="{00456C45-7811-4276-9D31-B701296C7B7B}" type="pres">
      <dgm:prSet presAssocID="{8B53CCEE-A29E-499C-8844-A16AE493B018}" presName="Image" presStyleLbl="bgShp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F705E29-6157-4CDD-B280-FDBCE4108B88}" type="pres">
      <dgm:prSet presAssocID="{8B53CCEE-A29E-499C-8844-A16AE493B018}" presName="Parent" presStyleLbl="node0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C78B20-DBFA-48F8-9458-F54C6CD0418D}" type="pres">
      <dgm:prSet presAssocID="{F06AE481-A8F3-4021-AB98-70BDAA8FC407}" presName="sibTrans" presStyleCnt="0"/>
      <dgm:spPr/>
    </dgm:pt>
    <dgm:pt modelId="{7E0FEBF7-8D82-4911-ABB9-4FBE4852CED7}" type="pres">
      <dgm:prSet presAssocID="{CDE5A92C-9473-4731-B805-E220B27708B4}" presName="composite" presStyleCnt="0"/>
      <dgm:spPr/>
    </dgm:pt>
    <dgm:pt modelId="{A7302084-3E32-48AE-A09B-ED3C83DA262D}" type="pres">
      <dgm:prSet presAssocID="{CDE5A92C-9473-4731-B805-E220B27708B4}" presName="Image" presStyleLbl="bgShp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D44F1E8-45F0-4F18-972C-1E0FC7B48A35}" type="pres">
      <dgm:prSet presAssocID="{CDE5A92C-9473-4731-B805-E220B27708B4}" presName="Parent" presStyleLbl="node0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5D472D-C17A-4982-A0EC-A418197FE566}" type="presOf" srcId="{800C2518-8E94-4E14-AADD-2B02EADC9714}" destId="{C7282CC5-46EB-4202-8DE1-AEC33AF78346}" srcOrd="0" destOrd="0" presId="urn:microsoft.com/office/officeart/2008/layout/BendingPictureCaption"/>
    <dgm:cxn modelId="{1C5E4E34-4496-40DA-ADCA-E96757BC73B9}" srcId="{800C2518-8E94-4E14-AADD-2B02EADC9714}" destId="{8B53CCEE-A29E-499C-8844-A16AE493B018}" srcOrd="1" destOrd="0" parTransId="{B3733673-0FC3-4D18-9874-144C790755D6}" sibTransId="{F06AE481-A8F3-4021-AB98-70BDAA8FC407}"/>
    <dgm:cxn modelId="{0653253D-721D-4FC8-8020-0044ACED2D28}" type="presOf" srcId="{CDE5A92C-9473-4731-B805-E220B27708B4}" destId="{2D44F1E8-45F0-4F18-972C-1E0FC7B48A35}" srcOrd="0" destOrd="0" presId="urn:microsoft.com/office/officeart/2008/layout/BendingPictureCaption"/>
    <dgm:cxn modelId="{24DF76D0-1F02-433A-8569-06678554C4C9}" srcId="{800C2518-8E94-4E14-AADD-2B02EADC9714}" destId="{F727920B-3D93-4FD9-999B-A1E082043EAB}" srcOrd="0" destOrd="0" parTransId="{3A88DD47-C3AA-45DD-A11A-C801D1EA3DFF}" sibTransId="{C0374E1A-1460-413B-B3AF-1A62AD7A652E}"/>
    <dgm:cxn modelId="{FEB3A120-B7EA-43F1-9C1C-4BAB5A5CA2F4}" srcId="{800C2518-8E94-4E14-AADD-2B02EADC9714}" destId="{CDE5A92C-9473-4731-B805-E220B27708B4}" srcOrd="2" destOrd="0" parTransId="{A93B5FBB-E050-4B55-B865-EE06A8D16815}" sibTransId="{EBC20015-23CA-4C6D-A889-C12B003FCC34}"/>
    <dgm:cxn modelId="{E1DF0587-89CD-4086-A1AC-D966A178679E}" type="presOf" srcId="{8B53CCEE-A29E-499C-8844-A16AE493B018}" destId="{EF705E29-6157-4CDD-B280-FDBCE4108B88}" srcOrd="0" destOrd="0" presId="urn:microsoft.com/office/officeart/2008/layout/BendingPictureCaption"/>
    <dgm:cxn modelId="{DEB48EAC-DFFE-4E30-9A72-FE2C6C14BB89}" type="presOf" srcId="{F727920B-3D93-4FD9-999B-A1E082043EAB}" destId="{56DE219C-D09B-4DAE-917C-7C354BA0C327}" srcOrd="0" destOrd="0" presId="urn:microsoft.com/office/officeart/2008/layout/BendingPictureCaption"/>
    <dgm:cxn modelId="{29CBB49D-5397-487A-9A63-EF5087647C0D}" type="presParOf" srcId="{C7282CC5-46EB-4202-8DE1-AEC33AF78346}" destId="{0A5B1DF2-EC60-4E8C-B794-9BB1704E27D4}" srcOrd="0" destOrd="0" presId="urn:microsoft.com/office/officeart/2008/layout/BendingPictureCaption"/>
    <dgm:cxn modelId="{7764C515-1A90-44D3-A42F-2BE5E083154F}" type="presParOf" srcId="{0A5B1DF2-EC60-4E8C-B794-9BB1704E27D4}" destId="{DD24A6B0-A728-4566-97DE-F8297AF3E7D7}" srcOrd="0" destOrd="0" presId="urn:microsoft.com/office/officeart/2008/layout/BendingPictureCaption"/>
    <dgm:cxn modelId="{D50DB581-71FD-4208-92C5-3899DDA604C3}" type="presParOf" srcId="{0A5B1DF2-EC60-4E8C-B794-9BB1704E27D4}" destId="{56DE219C-D09B-4DAE-917C-7C354BA0C327}" srcOrd="1" destOrd="0" presId="urn:microsoft.com/office/officeart/2008/layout/BendingPictureCaption"/>
    <dgm:cxn modelId="{394954F7-7D39-456A-A759-8F93FD15980F}" type="presParOf" srcId="{C7282CC5-46EB-4202-8DE1-AEC33AF78346}" destId="{ABF49C66-0C26-4D17-990F-B9378B0B4918}" srcOrd="1" destOrd="0" presId="urn:microsoft.com/office/officeart/2008/layout/BendingPictureCaption"/>
    <dgm:cxn modelId="{104A1189-C4D2-4AA1-A104-7A73A5FF63DB}" type="presParOf" srcId="{C7282CC5-46EB-4202-8DE1-AEC33AF78346}" destId="{1CAACA62-9A41-467E-A98D-04622F95DE6A}" srcOrd="2" destOrd="0" presId="urn:microsoft.com/office/officeart/2008/layout/BendingPictureCaption"/>
    <dgm:cxn modelId="{93693857-6336-442D-9C0C-F67E1BA7F5AA}" type="presParOf" srcId="{1CAACA62-9A41-467E-A98D-04622F95DE6A}" destId="{00456C45-7811-4276-9D31-B701296C7B7B}" srcOrd="0" destOrd="0" presId="urn:microsoft.com/office/officeart/2008/layout/BendingPictureCaption"/>
    <dgm:cxn modelId="{2B1C9D69-D623-4D30-9D56-C178F72A066B}" type="presParOf" srcId="{1CAACA62-9A41-467E-A98D-04622F95DE6A}" destId="{EF705E29-6157-4CDD-B280-FDBCE4108B88}" srcOrd="1" destOrd="0" presId="urn:microsoft.com/office/officeart/2008/layout/BendingPictureCaption"/>
    <dgm:cxn modelId="{9F41A316-FB28-45F6-9F1A-9431E6A9C53B}" type="presParOf" srcId="{C7282CC5-46EB-4202-8DE1-AEC33AF78346}" destId="{75C78B20-DBFA-48F8-9458-F54C6CD0418D}" srcOrd="3" destOrd="0" presId="urn:microsoft.com/office/officeart/2008/layout/BendingPictureCaption"/>
    <dgm:cxn modelId="{EFFD8D12-BCA9-4203-8013-7AC73673401F}" type="presParOf" srcId="{C7282CC5-46EB-4202-8DE1-AEC33AF78346}" destId="{7E0FEBF7-8D82-4911-ABB9-4FBE4852CED7}" srcOrd="4" destOrd="0" presId="urn:microsoft.com/office/officeart/2008/layout/BendingPictureCaption"/>
    <dgm:cxn modelId="{035F7ECE-68FC-403B-87AE-06C3563A86F6}" type="presParOf" srcId="{7E0FEBF7-8D82-4911-ABB9-4FBE4852CED7}" destId="{A7302084-3E32-48AE-A09B-ED3C83DA262D}" srcOrd="0" destOrd="0" presId="urn:microsoft.com/office/officeart/2008/layout/BendingPictureCaption"/>
    <dgm:cxn modelId="{247B5795-318B-4D71-8237-32D3DFBC1DD9}" type="presParOf" srcId="{7E0FEBF7-8D82-4911-ABB9-4FBE4852CED7}" destId="{2D44F1E8-45F0-4F18-972C-1E0FC7B48A35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0C2518-8E94-4E14-AADD-2B02EADC9714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C866ED-5CAE-445F-B043-5223B1218F79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Paryavaran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Bigadtaa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4063943-6CB4-4265-931D-A05FE9121108}" type="parTrans" cxnId="{D4761E92-F0EC-48A4-9FF9-BEC1CF665BE4}">
      <dgm:prSet/>
      <dgm:spPr/>
      <dgm:t>
        <a:bodyPr/>
        <a:lstStyle/>
        <a:p>
          <a:endParaRPr lang="en-US"/>
        </a:p>
      </dgm:t>
    </dgm:pt>
    <dgm:pt modelId="{BC532CCA-3D14-43B2-9D93-77F449BC7223}" type="sibTrans" cxnId="{D4761E92-F0EC-48A4-9FF9-BEC1CF665BE4}">
      <dgm:prSet/>
      <dgm:spPr/>
      <dgm:t>
        <a:bodyPr/>
        <a:lstStyle/>
        <a:p>
          <a:endParaRPr lang="en-US"/>
        </a:p>
      </dgm:t>
    </dgm:pt>
    <dgm:pt modelId="{86C7D67E-F16A-41A6-B564-8E4E12017B2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Police </a:t>
          </a:r>
          <a:r>
            <a:rPr lang="en-US" dirty="0" err="1">
              <a:latin typeface="Franklin Gothic Medium Cond" panose="020B0606030402020204" pitchFamily="34" charset="0"/>
            </a:rPr>
            <a:t>mein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jaata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3F9AFDD-6EE2-4366-AC3D-15179AE4E93F}" type="parTrans" cxnId="{6CDF1667-F8DA-4CEE-9541-2F460BB6C966}">
      <dgm:prSet/>
      <dgm:spPr/>
      <dgm:t>
        <a:bodyPr/>
        <a:lstStyle/>
        <a:p>
          <a:endParaRPr lang="en-US"/>
        </a:p>
      </dgm:t>
    </dgm:pt>
    <dgm:pt modelId="{2C3AB8DC-48EB-4DAA-BAFA-1D64BD5C4EC1}" type="sibTrans" cxnId="{6CDF1667-F8DA-4CEE-9541-2F460BB6C966}">
      <dgm:prSet/>
      <dgm:spPr/>
      <dgm:t>
        <a:bodyPr/>
        <a:lstStyle/>
        <a:p>
          <a:endParaRPr lang="en-US"/>
        </a:p>
      </dgm:t>
    </dgm:pt>
    <dgm:pt modelId="{893E7EDA-1FD2-47D6-A75C-8CA3EF013A5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Partnership </a:t>
          </a:r>
          <a:r>
            <a:rPr lang="en-US" dirty="0" err="1">
              <a:latin typeface="Franklin Gothic Medium Cond" panose="020B0606030402020204" pitchFamily="34" charset="0"/>
            </a:rPr>
            <a:t>karta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FDA6C7A-4E10-4017-A9E6-2F9A026994CB}" type="parTrans" cxnId="{DF379FE8-05B4-400B-A370-9DA5CAED14A2}">
      <dgm:prSet/>
      <dgm:spPr/>
      <dgm:t>
        <a:bodyPr/>
        <a:lstStyle/>
        <a:p>
          <a:endParaRPr lang="en-US"/>
        </a:p>
      </dgm:t>
    </dgm:pt>
    <dgm:pt modelId="{9738EA1D-1D10-4060-903B-34C9B38D1C92}" type="sibTrans" cxnId="{DF379FE8-05B4-400B-A370-9DA5CAED14A2}">
      <dgm:prSet/>
      <dgm:spPr/>
      <dgm:t>
        <a:bodyPr/>
        <a:lstStyle/>
        <a:p>
          <a:endParaRPr lang="en-US"/>
        </a:p>
      </dgm:t>
    </dgm:pt>
    <dgm:pt modelId="{C7282CC5-46EB-4202-8DE1-AEC33AF78346}" type="pres">
      <dgm:prSet presAssocID="{800C2518-8E94-4E14-AADD-2B02EADC9714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7A43EF60-9FA9-42DF-8B80-8094799E3D37}" type="pres">
      <dgm:prSet presAssocID="{A8C866ED-5CAE-445F-B043-5223B1218F79}" presName="composite" presStyleCnt="0"/>
      <dgm:spPr/>
    </dgm:pt>
    <dgm:pt modelId="{F55BBC82-DBA6-4C64-84F2-47653FB1139E}" type="pres">
      <dgm:prSet presAssocID="{A8C866ED-5CAE-445F-B043-5223B1218F79}" presName="Image" presStyleLbl="bgShp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271EB1E-B21D-4954-95F1-1DBA9D647A05}" type="pres">
      <dgm:prSet presAssocID="{A8C866ED-5CAE-445F-B043-5223B1218F79}" presName="Parent" presStyleLbl="node0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6E65F-A2B1-4D93-A6D0-7C661AF66B28}" type="pres">
      <dgm:prSet presAssocID="{BC532CCA-3D14-43B2-9D93-77F449BC7223}" presName="sibTrans" presStyleCnt="0"/>
      <dgm:spPr/>
    </dgm:pt>
    <dgm:pt modelId="{CF701CDC-1581-416E-AEF3-712D7AD6E06A}" type="pres">
      <dgm:prSet presAssocID="{86C7D67E-F16A-41A6-B564-8E4E12017B25}" presName="composite" presStyleCnt="0"/>
      <dgm:spPr/>
    </dgm:pt>
    <dgm:pt modelId="{64855DDA-5863-4C70-B6FB-93210685AD5F}" type="pres">
      <dgm:prSet presAssocID="{86C7D67E-F16A-41A6-B564-8E4E12017B25}" presName="Image" presStyleLbl="bgShp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76792E3-9371-4649-83F0-2DC45653DC01}" type="pres">
      <dgm:prSet presAssocID="{86C7D67E-F16A-41A6-B564-8E4E12017B25}" presName="Parent" presStyleLbl="node0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C94E0-9CC0-46EF-9E51-6E19BC5DB788}" type="pres">
      <dgm:prSet presAssocID="{2C3AB8DC-48EB-4DAA-BAFA-1D64BD5C4EC1}" presName="sibTrans" presStyleCnt="0"/>
      <dgm:spPr/>
    </dgm:pt>
    <dgm:pt modelId="{4E327034-2296-4F78-9568-D225A766F4BE}" type="pres">
      <dgm:prSet presAssocID="{893E7EDA-1FD2-47D6-A75C-8CA3EF013A5B}" presName="composite" presStyleCnt="0"/>
      <dgm:spPr/>
    </dgm:pt>
    <dgm:pt modelId="{A9A7EA8D-178C-4E44-9AC1-7D25283E1E46}" type="pres">
      <dgm:prSet presAssocID="{893E7EDA-1FD2-47D6-A75C-8CA3EF013A5B}" presName="Image" presStyleLbl="bgShp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304EDF80-C1AF-451D-AD8F-935EE5054D82}" type="pres">
      <dgm:prSet presAssocID="{893E7EDA-1FD2-47D6-A75C-8CA3EF013A5B}" presName="Parent" presStyleLbl="node0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5D472D-C17A-4982-A0EC-A418197FE566}" type="presOf" srcId="{800C2518-8E94-4E14-AADD-2B02EADC9714}" destId="{C7282CC5-46EB-4202-8DE1-AEC33AF78346}" srcOrd="0" destOrd="0" presId="urn:microsoft.com/office/officeart/2008/layout/BendingPictureCaption"/>
    <dgm:cxn modelId="{27BB489F-7E8A-4CA1-9B07-69B95CF5D3C0}" type="presOf" srcId="{A8C866ED-5CAE-445F-B043-5223B1218F79}" destId="{2271EB1E-B21D-4954-95F1-1DBA9D647A05}" srcOrd="0" destOrd="0" presId="urn:microsoft.com/office/officeart/2008/layout/BendingPictureCaption"/>
    <dgm:cxn modelId="{963C4B1D-2B62-46FA-9E04-FB97F391319D}" type="presOf" srcId="{893E7EDA-1FD2-47D6-A75C-8CA3EF013A5B}" destId="{304EDF80-C1AF-451D-AD8F-935EE5054D82}" srcOrd="0" destOrd="0" presId="urn:microsoft.com/office/officeart/2008/layout/BendingPictureCaption"/>
    <dgm:cxn modelId="{0CB203D1-4B9A-49FB-9185-CF372A76DBA5}" type="presOf" srcId="{86C7D67E-F16A-41A6-B564-8E4E12017B25}" destId="{C76792E3-9371-4649-83F0-2DC45653DC01}" srcOrd="0" destOrd="0" presId="urn:microsoft.com/office/officeart/2008/layout/BendingPictureCaption"/>
    <dgm:cxn modelId="{6CDF1667-F8DA-4CEE-9541-2F460BB6C966}" srcId="{800C2518-8E94-4E14-AADD-2B02EADC9714}" destId="{86C7D67E-F16A-41A6-B564-8E4E12017B25}" srcOrd="1" destOrd="0" parTransId="{63F9AFDD-6EE2-4366-AC3D-15179AE4E93F}" sibTransId="{2C3AB8DC-48EB-4DAA-BAFA-1D64BD5C4EC1}"/>
    <dgm:cxn modelId="{D4761E92-F0EC-48A4-9FF9-BEC1CF665BE4}" srcId="{800C2518-8E94-4E14-AADD-2B02EADC9714}" destId="{A8C866ED-5CAE-445F-B043-5223B1218F79}" srcOrd="0" destOrd="0" parTransId="{64063943-6CB4-4265-931D-A05FE9121108}" sibTransId="{BC532CCA-3D14-43B2-9D93-77F449BC7223}"/>
    <dgm:cxn modelId="{DF379FE8-05B4-400B-A370-9DA5CAED14A2}" srcId="{800C2518-8E94-4E14-AADD-2B02EADC9714}" destId="{893E7EDA-1FD2-47D6-A75C-8CA3EF013A5B}" srcOrd="2" destOrd="0" parTransId="{6FDA6C7A-4E10-4017-A9E6-2F9A026994CB}" sibTransId="{9738EA1D-1D10-4060-903B-34C9B38D1C92}"/>
    <dgm:cxn modelId="{DD9D62F3-D693-4D59-8A83-0BA550B5EA47}" type="presParOf" srcId="{C7282CC5-46EB-4202-8DE1-AEC33AF78346}" destId="{7A43EF60-9FA9-42DF-8B80-8094799E3D37}" srcOrd="0" destOrd="0" presId="urn:microsoft.com/office/officeart/2008/layout/BendingPictureCaption"/>
    <dgm:cxn modelId="{8C4C47D5-945F-44A3-A46D-D85E2EFA1D83}" type="presParOf" srcId="{7A43EF60-9FA9-42DF-8B80-8094799E3D37}" destId="{F55BBC82-DBA6-4C64-84F2-47653FB1139E}" srcOrd="0" destOrd="0" presId="urn:microsoft.com/office/officeart/2008/layout/BendingPictureCaption"/>
    <dgm:cxn modelId="{EEA4BEA1-D5FE-46E3-A136-26747BC3F672}" type="presParOf" srcId="{7A43EF60-9FA9-42DF-8B80-8094799E3D37}" destId="{2271EB1E-B21D-4954-95F1-1DBA9D647A05}" srcOrd="1" destOrd="0" presId="urn:microsoft.com/office/officeart/2008/layout/BendingPictureCaption"/>
    <dgm:cxn modelId="{B6E0B323-06E3-4EB8-A201-286AD6C6BB59}" type="presParOf" srcId="{C7282CC5-46EB-4202-8DE1-AEC33AF78346}" destId="{7996E65F-A2B1-4D93-A6D0-7C661AF66B28}" srcOrd="1" destOrd="0" presId="urn:microsoft.com/office/officeart/2008/layout/BendingPictureCaption"/>
    <dgm:cxn modelId="{D512495F-03FB-4B8E-B4D4-B41C42D1F628}" type="presParOf" srcId="{C7282CC5-46EB-4202-8DE1-AEC33AF78346}" destId="{CF701CDC-1581-416E-AEF3-712D7AD6E06A}" srcOrd="2" destOrd="0" presId="urn:microsoft.com/office/officeart/2008/layout/BendingPictureCaption"/>
    <dgm:cxn modelId="{2EF6FEE3-FFEB-40BB-AFFE-A8814A54853D}" type="presParOf" srcId="{CF701CDC-1581-416E-AEF3-712D7AD6E06A}" destId="{64855DDA-5863-4C70-B6FB-93210685AD5F}" srcOrd="0" destOrd="0" presId="urn:microsoft.com/office/officeart/2008/layout/BendingPictureCaption"/>
    <dgm:cxn modelId="{39281C75-7CC5-4B43-8BAF-674E2C315CBE}" type="presParOf" srcId="{CF701CDC-1581-416E-AEF3-712D7AD6E06A}" destId="{C76792E3-9371-4649-83F0-2DC45653DC01}" srcOrd="1" destOrd="0" presId="urn:microsoft.com/office/officeart/2008/layout/BendingPictureCaption"/>
    <dgm:cxn modelId="{85841973-A55C-4FFB-865F-B2CE4E16C2F7}" type="presParOf" srcId="{C7282CC5-46EB-4202-8DE1-AEC33AF78346}" destId="{365C94E0-9CC0-46EF-9E51-6E19BC5DB788}" srcOrd="3" destOrd="0" presId="urn:microsoft.com/office/officeart/2008/layout/BendingPictureCaption"/>
    <dgm:cxn modelId="{F1B259AF-EE8A-49BB-A8E5-F73920E1A073}" type="presParOf" srcId="{C7282CC5-46EB-4202-8DE1-AEC33AF78346}" destId="{4E327034-2296-4F78-9568-D225A766F4BE}" srcOrd="4" destOrd="0" presId="urn:microsoft.com/office/officeart/2008/layout/BendingPictureCaption"/>
    <dgm:cxn modelId="{BDB2C927-1259-449A-A412-BD8AFDB14DAC}" type="presParOf" srcId="{4E327034-2296-4F78-9568-D225A766F4BE}" destId="{A9A7EA8D-178C-4E44-9AC1-7D25283E1E46}" srcOrd="0" destOrd="0" presId="urn:microsoft.com/office/officeart/2008/layout/BendingPictureCaption"/>
    <dgm:cxn modelId="{512CC8E7-C3B0-43B0-B259-B3B081CF15BA}" type="presParOf" srcId="{4E327034-2296-4F78-9568-D225A766F4BE}" destId="{304EDF80-C1AF-451D-AD8F-935EE5054D82}" srcOrd="1" destOrd="0" presId="urn:microsoft.com/office/officeart/2008/layout/BendingPictureCaption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E12348-2A63-412E-A5A8-ECE85156A68A}" type="doc">
      <dgm:prSet loTypeId="urn:microsoft.com/office/officeart/2005/8/layout/vList4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057F061-9747-4137-A340-D5F47030DA3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Remove/reduce</a:t>
          </a:r>
        </a:p>
      </dgm:t>
    </dgm:pt>
    <dgm:pt modelId="{AFA836D5-5EBB-4F30-A29E-E3ECD6FAE580}" type="parTrans" cxnId="{066B2F05-9C70-494B-B3B7-A2DAC9C88514}">
      <dgm:prSet/>
      <dgm:spPr/>
      <dgm:t>
        <a:bodyPr/>
        <a:lstStyle/>
        <a:p>
          <a:endParaRPr lang="en-US"/>
        </a:p>
      </dgm:t>
    </dgm:pt>
    <dgm:pt modelId="{74E35ED3-E36A-4178-AC9F-8B091A3A893B}" type="sibTrans" cxnId="{066B2F05-9C70-494B-B3B7-A2DAC9C88514}">
      <dgm:prSet/>
      <dgm:spPr/>
      <dgm:t>
        <a:bodyPr/>
        <a:lstStyle/>
        <a:p>
          <a:endParaRPr lang="en-US"/>
        </a:p>
      </dgm:t>
    </dgm:pt>
    <dgm:pt modelId="{C24606AA-D1B7-4BD4-A079-41605968AE7A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Eradicate extreme poverty (&lt;1.25$/per day) by 2030</a:t>
          </a:r>
        </a:p>
      </dgm:t>
    </dgm:pt>
    <dgm:pt modelId="{68608222-2E3B-4F07-A4BD-6C245ECBB37B}" type="parTrans" cxnId="{4355854B-5E3B-4C7A-87E4-427ECD573CA5}">
      <dgm:prSet/>
      <dgm:spPr/>
      <dgm:t>
        <a:bodyPr/>
        <a:lstStyle/>
        <a:p>
          <a:endParaRPr lang="en-US"/>
        </a:p>
      </dgm:t>
    </dgm:pt>
    <dgm:pt modelId="{F81581AA-CD29-400B-B017-0EA5DF226605}" type="sibTrans" cxnId="{4355854B-5E3B-4C7A-87E4-427ECD573CA5}">
      <dgm:prSet/>
      <dgm:spPr/>
      <dgm:t>
        <a:bodyPr/>
        <a:lstStyle/>
        <a:p>
          <a:endParaRPr lang="en-US"/>
        </a:p>
      </dgm:t>
    </dgm:pt>
    <dgm:pt modelId="{4CBC67D4-8221-43BD-9EB0-2A51D609006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Reduce 50% of poor population (by national definition of poverty) </a:t>
          </a:r>
        </a:p>
      </dgm:t>
    </dgm:pt>
    <dgm:pt modelId="{53C484CE-3DBD-440B-BB89-32BFFAD7A0E4}" type="parTrans" cxnId="{D529D2F2-519C-4C3E-9989-9F975EAABC66}">
      <dgm:prSet/>
      <dgm:spPr/>
      <dgm:t>
        <a:bodyPr/>
        <a:lstStyle/>
        <a:p>
          <a:endParaRPr lang="en-US"/>
        </a:p>
      </dgm:t>
    </dgm:pt>
    <dgm:pt modelId="{4AA9BFE0-ADBE-424C-BA5C-8F651515A6F6}" type="sibTrans" cxnId="{D529D2F2-519C-4C3E-9989-9F975EAABC66}">
      <dgm:prSet/>
      <dgm:spPr/>
      <dgm:t>
        <a:bodyPr/>
        <a:lstStyle/>
        <a:p>
          <a:endParaRPr lang="en-US"/>
        </a:p>
      </dgm:t>
    </dgm:pt>
    <dgm:pt modelId="{545ABAC6-2501-4BFB-BAEC-D66BAA8FA6F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How?</a:t>
          </a:r>
        </a:p>
      </dgm:t>
    </dgm:pt>
    <dgm:pt modelId="{E29535BB-FAF2-4D06-89F2-48C88F225CC0}" type="parTrans" cxnId="{89C63C4C-F8D9-498C-B06F-A02B95240872}">
      <dgm:prSet/>
      <dgm:spPr/>
      <dgm:t>
        <a:bodyPr/>
        <a:lstStyle/>
        <a:p>
          <a:endParaRPr lang="en-US"/>
        </a:p>
      </dgm:t>
    </dgm:pt>
    <dgm:pt modelId="{AC5CE735-F150-47C3-BC1A-C3149D7F4433}" type="sibTrans" cxnId="{89C63C4C-F8D9-498C-B06F-A02B95240872}">
      <dgm:prSet/>
      <dgm:spPr/>
      <dgm:t>
        <a:bodyPr/>
        <a:lstStyle/>
        <a:p>
          <a:endParaRPr lang="en-US"/>
        </a:p>
      </dgm:t>
    </dgm:pt>
    <dgm:pt modelId="{7B612FBC-FFCA-43CF-BF17-43FC4956F8F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National social protection system (MNREGA, </a:t>
          </a:r>
          <a:r>
            <a:rPr lang="en-US" dirty="0" err="1">
              <a:latin typeface="Franklin Gothic Medium Cond" panose="020B0606030402020204" pitchFamily="34" charset="0"/>
            </a:rPr>
            <a:t>Pension,Bima</a:t>
          </a:r>
          <a:r>
            <a:rPr lang="en-US" dirty="0">
              <a:latin typeface="Franklin Gothic Medium Cond" panose="020B0606030402020204" pitchFamily="34" charset="0"/>
            </a:rPr>
            <a:t>)</a:t>
          </a:r>
        </a:p>
      </dgm:t>
    </dgm:pt>
    <dgm:pt modelId="{38D2CCDF-1A31-4932-963A-BEEB721191B3}" type="parTrans" cxnId="{8D5BB4B1-7B3E-4E61-B98B-6703A2308A85}">
      <dgm:prSet/>
      <dgm:spPr/>
      <dgm:t>
        <a:bodyPr/>
        <a:lstStyle/>
        <a:p>
          <a:endParaRPr lang="en-US"/>
        </a:p>
      </dgm:t>
    </dgm:pt>
    <dgm:pt modelId="{87A9ED81-C259-43CD-912D-018E99444B46}" type="sibTrans" cxnId="{8D5BB4B1-7B3E-4E61-B98B-6703A2308A85}">
      <dgm:prSet/>
      <dgm:spPr/>
      <dgm:t>
        <a:bodyPr/>
        <a:lstStyle/>
        <a:p>
          <a:endParaRPr lang="en-US"/>
        </a:p>
      </dgm:t>
    </dgm:pt>
    <dgm:pt modelId="{B7CBF39E-411C-44D1-A5FA-02F27E8D17B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Give microfinance, land/asset ownership, other Gender sensitive policy measures.</a:t>
          </a:r>
        </a:p>
      </dgm:t>
    </dgm:pt>
    <dgm:pt modelId="{74F07CD8-B036-4FAB-8AE0-F971484D58F3}" type="parTrans" cxnId="{9459DE90-3A55-4551-B24B-077EF83C78F9}">
      <dgm:prSet/>
      <dgm:spPr/>
      <dgm:t>
        <a:bodyPr/>
        <a:lstStyle/>
        <a:p>
          <a:endParaRPr lang="en-US"/>
        </a:p>
      </dgm:t>
    </dgm:pt>
    <dgm:pt modelId="{40025B75-DB8E-4828-B18F-2B913FC7B108}" type="sibTrans" cxnId="{9459DE90-3A55-4551-B24B-077EF83C78F9}">
      <dgm:prSet/>
      <dgm:spPr/>
      <dgm:t>
        <a:bodyPr/>
        <a:lstStyle/>
        <a:p>
          <a:endParaRPr lang="en-US"/>
        </a:p>
      </dgm:t>
    </dgm:pt>
    <dgm:pt modelId="{2C553055-F698-4D2B-AF9F-C832896303DC}">
      <dgm:prSet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Bolbachchan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4375DC0-397E-4EC3-A0F5-C119BB8C49E0}" type="parTrans" cxnId="{16E1A769-40CA-4A71-A257-CA8DB7CBC38F}">
      <dgm:prSet/>
      <dgm:spPr/>
      <dgm:t>
        <a:bodyPr/>
        <a:lstStyle/>
        <a:p>
          <a:endParaRPr lang="en-US"/>
        </a:p>
      </dgm:t>
    </dgm:pt>
    <dgm:pt modelId="{5F3773D4-AD2F-4174-986D-D383128C66C6}" type="sibTrans" cxnId="{16E1A769-40CA-4A71-A257-CA8DB7CBC38F}">
      <dgm:prSet/>
      <dgm:spPr/>
      <dgm:t>
        <a:bodyPr/>
        <a:lstStyle/>
        <a:p>
          <a:endParaRPr lang="en-US"/>
        </a:p>
      </dgm:t>
    </dgm:pt>
    <dgm:pt modelId="{F3C82E9B-8AD1-4656-9C78-04ADEFCEF8A7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Encourage investment</a:t>
          </a:r>
        </a:p>
      </dgm:t>
    </dgm:pt>
    <dgm:pt modelId="{686F0BDF-7C57-4319-A8AC-93FD4E14A29B}" type="parTrans" cxnId="{747CE0D3-EFA1-478B-A1E8-74073FC83F91}">
      <dgm:prSet/>
      <dgm:spPr/>
      <dgm:t>
        <a:bodyPr/>
        <a:lstStyle/>
        <a:p>
          <a:endParaRPr lang="en-US"/>
        </a:p>
      </dgm:t>
    </dgm:pt>
    <dgm:pt modelId="{0631EE42-0C08-4D53-AA6E-D99BD32AB9BC}" type="sibTrans" cxnId="{747CE0D3-EFA1-478B-A1E8-74073FC83F91}">
      <dgm:prSet/>
      <dgm:spPr/>
      <dgm:t>
        <a:bodyPr/>
        <a:lstStyle/>
        <a:p>
          <a:endParaRPr lang="en-US"/>
        </a:p>
      </dgm:t>
    </dgm:pt>
    <dgm:pt modelId="{03B4E656-0BE6-4D4F-BB5E-C1AA5F41100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Help LDC and small island nations.</a:t>
          </a:r>
        </a:p>
      </dgm:t>
    </dgm:pt>
    <dgm:pt modelId="{553CFE23-4EEA-43AD-BF2F-1DF5D70937E2}" type="parTrans" cxnId="{070AC4A2-C232-4E5F-8BED-7645B1954CE1}">
      <dgm:prSet/>
      <dgm:spPr/>
      <dgm:t>
        <a:bodyPr/>
        <a:lstStyle/>
        <a:p>
          <a:endParaRPr lang="en-US"/>
        </a:p>
      </dgm:t>
    </dgm:pt>
    <dgm:pt modelId="{60E1889B-238D-4386-8912-920D0281D508}" type="sibTrans" cxnId="{070AC4A2-C232-4E5F-8BED-7645B1954CE1}">
      <dgm:prSet/>
      <dgm:spPr/>
      <dgm:t>
        <a:bodyPr/>
        <a:lstStyle/>
        <a:p>
          <a:endParaRPr lang="en-US"/>
        </a:p>
      </dgm:t>
    </dgm:pt>
    <dgm:pt modelId="{F6D15B35-6524-4E36-A6F1-FD119466EA86}" type="pres">
      <dgm:prSet presAssocID="{FDE12348-2A63-412E-A5A8-ECE85156A68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798400-9090-448A-968F-138F47A17722}" type="pres">
      <dgm:prSet presAssocID="{C057F061-9747-4137-A340-D5F47030DA39}" presName="comp" presStyleCnt="0"/>
      <dgm:spPr/>
    </dgm:pt>
    <dgm:pt modelId="{A45C0540-EC36-47A8-BF8A-2313C1718300}" type="pres">
      <dgm:prSet presAssocID="{C057F061-9747-4137-A340-D5F47030DA39}" presName="box" presStyleLbl="node1" presStyleIdx="0" presStyleCnt="3"/>
      <dgm:spPr/>
      <dgm:t>
        <a:bodyPr/>
        <a:lstStyle/>
        <a:p>
          <a:endParaRPr lang="en-US"/>
        </a:p>
      </dgm:t>
    </dgm:pt>
    <dgm:pt modelId="{0F4C94B3-CC6A-4D8A-939A-0C4F9448D8BA}" type="pres">
      <dgm:prSet presAssocID="{C057F061-9747-4137-A340-D5F47030DA39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12AF25B0-B39D-4B7F-B7B4-727C2F5FF4A1}" type="pres">
      <dgm:prSet presAssocID="{C057F061-9747-4137-A340-D5F47030DA3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C2DC5-167A-49E8-AAB9-3408962E5FDA}" type="pres">
      <dgm:prSet presAssocID="{74E35ED3-E36A-4178-AC9F-8B091A3A893B}" presName="spacer" presStyleCnt="0"/>
      <dgm:spPr/>
    </dgm:pt>
    <dgm:pt modelId="{F8499AA0-D53B-4B96-ABDF-BE0D5C6B535C}" type="pres">
      <dgm:prSet presAssocID="{545ABAC6-2501-4BFB-BAEC-D66BAA8FA6F5}" presName="comp" presStyleCnt="0"/>
      <dgm:spPr/>
    </dgm:pt>
    <dgm:pt modelId="{CF51179F-57B6-4151-977F-00205331BC4B}" type="pres">
      <dgm:prSet presAssocID="{545ABAC6-2501-4BFB-BAEC-D66BAA8FA6F5}" presName="box" presStyleLbl="node1" presStyleIdx="1" presStyleCnt="3"/>
      <dgm:spPr/>
      <dgm:t>
        <a:bodyPr/>
        <a:lstStyle/>
        <a:p>
          <a:endParaRPr lang="en-US"/>
        </a:p>
      </dgm:t>
    </dgm:pt>
    <dgm:pt modelId="{081AF819-66B5-4AAE-B95C-6617EA0CF5B3}" type="pres">
      <dgm:prSet presAssocID="{545ABAC6-2501-4BFB-BAEC-D66BAA8FA6F5}" presName="img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C21F16F-4925-49F1-8196-D91AA563D813}" type="pres">
      <dgm:prSet presAssocID="{545ABAC6-2501-4BFB-BAEC-D66BAA8FA6F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A4151-358C-4920-8BC1-2E63E7197B42}" type="pres">
      <dgm:prSet presAssocID="{AC5CE735-F150-47C3-BC1A-C3149D7F4433}" presName="spacer" presStyleCnt="0"/>
      <dgm:spPr/>
    </dgm:pt>
    <dgm:pt modelId="{7D95EC8A-5BDA-41BA-81C0-E1106FF6C3C6}" type="pres">
      <dgm:prSet presAssocID="{2C553055-F698-4D2B-AF9F-C832896303DC}" presName="comp" presStyleCnt="0"/>
      <dgm:spPr/>
    </dgm:pt>
    <dgm:pt modelId="{6AA41DF0-D7AE-4B85-9B7C-44FB564016F2}" type="pres">
      <dgm:prSet presAssocID="{2C553055-F698-4D2B-AF9F-C832896303DC}" presName="box" presStyleLbl="node1" presStyleIdx="2" presStyleCnt="3"/>
      <dgm:spPr/>
      <dgm:t>
        <a:bodyPr/>
        <a:lstStyle/>
        <a:p>
          <a:endParaRPr lang="en-US"/>
        </a:p>
      </dgm:t>
    </dgm:pt>
    <dgm:pt modelId="{CA3FB800-DD5B-4C15-9489-D5C0AFBB74AB}" type="pres">
      <dgm:prSet presAssocID="{2C553055-F698-4D2B-AF9F-C832896303DC}" presName="img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D1A47EA8-19B3-439A-A43F-0C8A3F71EF83}" type="pres">
      <dgm:prSet presAssocID="{2C553055-F698-4D2B-AF9F-C832896303D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C5D678-0EFB-4ED5-BBCF-4D887E472695}" type="presOf" srcId="{03B4E656-0BE6-4D4F-BB5E-C1AA5F411008}" destId="{6AA41DF0-D7AE-4B85-9B7C-44FB564016F2}" srcOrd="0" destOrd="2" presId="urn:microsoft.com/office/officeart/2005/8/layout/vList4"/>
    <dgm:cxn modelId="{09645560-BCEB-43CE-A552-0EBB344FE37D}" type="presOf" srcId="{4CBC67D4-8221-43BD-9EB0-2A51D6090066}" destId="{12AF25B0-B39D-4B7F-B7B4-727C2F5FF4A1}" srcOrd="1" destOrd="2" presId="urn:microsoft.com/office/officeart/2005/8/layout/vList4"/>
    <dgm:cxn modelId="{C6CBBFCA-8DEB-4876-859A-C1EB080DCA9C}" type="presOf" srcId="{C057F061-9747-4137-A340-D5F47030DA39}" destId="{A45C0540-EC36-47A8-BF8A-2313C1718300}" srcOrd="0" destOrd="0" presId="urn:microsoft.com/office/officeart/2005/8/layout/vList4"/>
    <dgm:cxn modelId="{E439E7C5-195C-4AC9-BC0B-B62C0A782183}" type="presOf" srcId="{C24606AA-D1B7-4BD4-A079-41605968AE7A}" destId="{12AF25B0-B39D-4B7F-B7B4-727C2F5FF4A1}" srcOrd="1" destOrd="1" presId="urn:microsoft.com/office/officeart/2005/8/layout/vList4"/>
    <dgm:cxn modelId="{FD9C1BD0-5FD3-4695-8061-106CC909F93D}" type="presOf" srcId="{7B612FBC-FFCA-43CF-BF17-43FC4956F8F2}" destId="{CF51179F-57B6-4151-977F-00205331BC4B}" srcOrd="0" destOrd="1" presId="urn:microsoft.com/office/officeart/2005/8/layout/vList4"/>
    <dgm:cxn modelId="{D529D2F2-519C-4C3E-9989-9F975EAABC66}" srcId="{C057F061-9747-4137-A340-D5F47030DA39}" destId="{4CBC67D4-8221-43BD-9EB0-2A51D6090066}" srcOrd="1" destOrd="0" parTransId="{53C484CE-3DBD-440B-BB89-32BFFAD7A0E4}" sibTransId="{4AA9BFE0-ADBE-424C-BA5C-8F651515A6F6}"/>
    <dgm:cxn modelId="{518EA6DC-8628-4C87-A1AC-5704775914DD}" type="presOf" srcId="{545ABAC6-2501-4BFB-BAEC-D66BAA8FA6F5}" destId="{0C21F16F-4925-49F1-8196-D91AA563D813}" srcOrd="1" destOrd="0" presId="urn:microsoft.com/office/officeart/2005/8/layout/vList4"/>
    <dgm:cxn modelId="{066B2F05-9C70-494B-B3B7-A2DAC9C88514}" srcId="{FDE12348-2A63-412E-A5A8-ECE85156A68A}" destId="{C057F061-9747-4137-A340-D5F47030DA39}" srcOrd="0" destOrd="0" parTransId="{AFA836D5-5EBB-4F30-A29E-E3ECD6FAE580}" sibTransId="{74E35ED3-E36A-4178-AC9F-8B091A3A893B}"/>
    <dgm:cxn modelId="{9BBEAFC0-7DFC-4419-9309-5AD166DC7CCC}" type="presOf" srcId="{C057F061-9747-4137-A340-D5F47030DA39}" destId="{12AF25B0-B39D-4B7F-B7B4-727C2F5FF4A1}" srcOrd="1" destOrd="0" presId="urn:microsoft.com/office/officeart/2005/8/layout/vList4"/>
    <dgm:cxn modelId="{0944636C-381D-4C9E-A8C1-414D6F31B1D1}" type="presOf" srcId="{F3C82E9B-8AD1-4656-9C78-04ADEFCEF8A7}" destId="{D1A47EA8-19B3-439A-A43F-0C8A3F71EF83}" srcOrd="1" destOrd="1" presId="urn:microsoft.com/office/officeart/2005/8/layout/vList4"/>
    <dgm:cxn modelId="{8D5BB4B1-7B3E-4E61-B98B-6703A2308A85}" srcId="{545ABAC6-2501-4BFB-BAEC-D66BAA8FA6F5}" destId="{7B612FBC-FFCA-43CF-BF17-43FC4956F8F2}" srcOrd="0" destOrd="0" parTransId="{38D2CCDF-1A31-4932-963A-BEEB721191B3}" sibTransId="{87A9ED81-C259-43CD-912D-018E99444B46}"/>
    <dgm:cxn modelId="{79B6A528-86BC-4D5F-99E0-21B5A6B9AE77}" type="presOf" srcId="{B7CBF39E-411C-44D1-A5FA-02F27E8D17B0}" destId="{CF51179F-57B6-4151-977F-00205331BC4B}" srcOrd="0" destOrd="2" presId="urn:microsoft.com/office/officeart/2005/8/layout/vList4"/>
    <dgm:cxn modelId="{B8F57C84-5C61-44BE-8F16-09EAFFAD76B8}" type="presOf" srcId="{7B612FBC-FFCA-43CF-BF17-43FC4956F8F2}" destId="{0C21F16F-4925-49F1-8196-D91AA563D813}" srcOrd="1" destOrd="1" presId="urn:microsoft.com/office/officeart/2005/8/layout/vList4"/>
    <dgm:cxn modelId="{4355854B-5E3B-4C7A-87E4-427ECD573CA5}" srcId="{C057F061-9747-4137-A340-D5F47030DA39}" destId="{C24606AA-D1B7-4BD4-A079-41605968AE7A}" srcOrd="0" destOrd="0" parTransId="{68608222-2E3B-4F07-A4BD-6C245ECBB37B}" sibTransId="{F81581AA-CD29-400B-B017-0EA5DF226605}"/>
    <dgm:cxn modelId="{2BFB1648-E57A-4D8C-B9CB-F569C696DDD7}" type="presOf" srcId="{C24606AA-D1B7-4BD4-A079-41605968AE7A}" destId="{A45C0540-EC36-47A8-BF8A-2313C1718300}" srcOrd="0" destOrd="1" presId="urn:microsoft.com/office/officeart/2005/8/layout/vList4"/>
    <dgm:cxn modelId="{ADCF182E-7758-467E-9721-1B16DBEEEF6B}" type="presOf" srcId="{2C553055-F698-4D2B-AF9F-C832896303DC}" destId="{D1A47EA8-19B3-439A-A43F-0C8A3F71EF83}" srcOrd="1" destOrd="0" presId="urn:microsoft.com/office/officeart/2005/8/layout/vList4"/>
    <dgm:cxn modelId="{39F4674B-B7AA-4A9B-BB7D-C06016B4BB86}" type="presOf" srcId="{2C553055-F698-4D2B-AF9F-C832896303DC}" destId="{6AA41DF0-D7AE-4B85-9B7C-44FB564016F2}" srcOrd="0" destOrd="0" presId="urn:microsoft.com/office/officeart/2005/8/layout/vList4"/>
    <dgm:cxn modelId="{747CE0D3-EFA1-478B-A1E8-74073FC83F91}" srcId="{2C553055-F698-4D2B-AF9F-C832896303DC}" destId="{F3C82E9B-8AD1-4656-9C78-04ADEFCEF8A7}" srcOrd="0" destOrd="0" parTransId="{686F0BDF-7C57-4319-A8AC-93FD4E14A29B}" sibTransId="{0631EE42-0C08-4D53-AA6E-D99BD32AB9BC}"/>
    <dgm:cxn modelId="{070AC4A2-C232-4E5F-8BED-7645B1954CE1}" srcId="{2C553055-F698-4D2B-AF9F-C832896303DC}" destId="{03B4E656-0BE6-4D4F-BB5E-C1AA5F411008}" srcOrd="1" destOrd="0" parTransId="{553CFE23-4EEA-43AD-BF2F-1DF5D70937E2}" sibTransId="{60E1889B-238D-4386-8912-920D0281D508}"/>
    <dgm:cxn modelId="{E610CDED-69A4-4B02-B2AA-35B6825C04FE}" type="presOf" srcId="{03B4E656-0BE6-4D4F-BB5E-C1AA5F411008}" destId="{D1A47EA8-19B3-439A-A43F-0C8A3F71EF83}" srcOrd="1" destOrd="2" presId="urn:microsoft.com/office/officeart/2005/8/layout/vList4"/>
    <dgm:cxn modelId="{19FA3813-8352-422C-BC5E-4F885595D3FC}" type="presOf" srcId="{545ABAC6-2501-4BFB-BAEC-D66BAA8FA6F5}" destId="{CF51179F-57B6-4151-977F-00205331BC4B}" srcOrd="0" destOrd="0" presId="urn:microsoft.com/office/officeart/2005/8/layout/vList4"/>
    <dgm:cxn modelId="{9459DE90-3A55-4551-B24B-077EF83C78F9}" srcId="{545ABAC6-2501-4BFB-BAEC-D66BAA8FA6F5}" destId="{B7CBF39E-411C-44D1-A5FA-02F27E8D17B0}" srcOrd="1" destOrd="0" parTransId="{74F07CD8-B036-4FAB-8AE0-F971484D58F3}" sibTransId="{40025B75-DB8E-4828-B18F-2B913FC7B108}"/>
    <dgm:cxn modelId="{8E2EB6E7-D623-46FB-8B5F-B75CA38D33C9}" type="presOf" srcId="{B7CBF39E-411C-44D1-A5FA-02F27E8D17B0}" destId="{0C21F16F-4925-49F1-8196-D91AA563D813}" srcOrd="1" destOrd="2" presId="urn:microsoft.com/office/officeart/2005/8/layout/vList4"/>
    <dgm:cxn modelId="{16E1A769-40CA-4A71-A257-CA8DB7CBC38F}" srcId="{FDE12348-2A63-412E-A5A8-ECE85156A68A}" destId="{2C553055-F698-4D2B-AF9F-C832896303DC}" srcOrd="2" destOrd="0" parTransId="{C4375DC0-397E-4EC3-A0F5-C119BB8C49E0}" sibTransId="{5F3773D4-AD2F-4174-986D-D383128C66C6}"/>
    <dgm:cxn modelId="{EECEAD53-4D57-4895-9AB4-E1BE2F1E6150}" type="presOf" srcId="{FDE12348-2A63-412E-A5A8-ECE85156A68A}" destId="{F6D15B35-6524-4E36-A6F1-FD119466EA86}" srcOrd="0" destOrd="0" presId="urn:microsoft.com/office/officeart/2005/8/layout/vList4"/>
    <dgm:cxn modelId="{89C63C4C-F8D9-498C-B06F-A02B95240872}" srcId="{FDE12348-2A63-412E-A5A8-ECE85156A68A}" destId="{545ABAC6-2501-4BFB-BAEC-D66BAA8FA6F5}" srcOrd="1" destOrd="0" parTransId="{E29535BB-FAF2-4D06-89F2-48C88F225CC0}" sibTransId="{AC5CE735-F150-47C3-BC1A-C3149D7F4433}"/>
    <dgm:cxn modelId="{E0C6B7DF-D02A-4A16-85FD-62FB846FFACD}" type="presOf" srcId="{4CBC67D4-8221-43BD-9EB0-2A51D6090066}" destId="{A45C0540-EC36-47A8-BF8A-2313C1718300}" srcOrd="0" destOrd="2" presId="urn:microsoft.com/office/officeart/2005/8/layout/vList4"/>
    <dgm:cxn modelId="{3F76438C-310F-4C5E-AEDF-FBF6FFB7B187}" type="presOf" srcId="{F3C82E9B-8AD1-4656-9C78-04ADEFCEF8A7}" destId="{6AA41DF0-D7AE-4B85-9B7C-44FB564016F2}" srcOrd="0" destOrd="1" presId="urn:microsoft.com/office/officeart/2005/8/layout/vList4"/>
    <dgm:cxn modelId="{C5002C20-0E0A-4450-92BF-9E773C9CF031}" type="presParOf" srcId="{F6D15B35-6524-4E36-A6F1-FD119466EA86}" destId="{C5798400-9090-448A-968F-138F47A17722}" srcOrd="0" destOrd="0" presId="urn:microsoft.com/office/officeart/2005/8/layout/vList4"/>
    <dgm:cxn modelId="{B405B7B4-0594-419C-A38F-4B325EA36BB1}" type="presParOf" srcId="{C5798400-9090-448A-968F-138F47A17722}" destId="{A45C0540-EC36-47A8-BF8A-2313C1718300}" srcOrd="0" destOrd="0" presId="urn:microsoft.com/office/officeart/2005/8/layout/vList4"/>
    <dgm:cxn modelId="{6420F1D6-E2EB-41D4-A9BB-A80BCDCFAF4C}" type="presParOf" srcId="{C5798400-9090-448A-968F-138F47A17722}" destId="{0F4C94B3-CC6A-4D8A-939A-0C4F9448D8BA}" srcOrd="1" destOrd="0" presId="urn:microsoft.com/office/officeart/2005/8/layout/vList4"/>
    <dgm:cxn modelId="{B523DCF9-2D72-42D1-8376-9DABD90D706A}" type="presParOf" srcId="{C5798400-9090-448A-968F-138F47A17722}" destId="{12AF25B0-B39D-4B7F-B7B4-727C2F5FF4A1}" srcOrd="2" destOrd="0" presId="urn:microsoft.com/office/officeart/2005/8/layout/vList4"/>
    <dgm:cxn modelId="{6D5223A0-0BAD-46BF-9424-C4DFF94FF2A3}" type="presParOf" srcId="{F6D15B35-6524-4E36-A6F1-FD119466EA86}" destId="{A09C2DC5-167A-49E8-AAB9-3408962E5FDA}" srcOrd="1" destOrd="0" presId="urn:microsoft.com/office/officeart/2005/8/layout/vList4"/>
    <dgm:cxn modelId="{F8A6352E-6C17-4147-9FB0-8BEC13FA2CA5}" type="presParOf" srcId="{F6D15B35-6524-4E36-A6F1-FD119466EA86}" destId="{F8499AA0-D53B-4B96-ABDF-BE0D5C6B535C}" srcOrd="2" destOrd="0" presId="urn:microsoft.com/office/officeart/2005/8/layout/vList4"/>
    <dgm:cxn modelId="{409A854B-5335-4D02-ADB9-DE47A519A082}" type="presParOf" srcId="{F8499AA0-D53B-4B96-ABDF-BE0D5C6B535C}" destId="{CF51179F-57B6-4151-977F-00205331BC4B}" srcOrd="0" destOrd="0" presId="urn:microsoft.com/office/officeart/2005/8/layout/vList4"/>
    <dgm:cxn modelId="{2CD1FC89-8AB4-4502-8426-53845CE5F21F}" type="presParOf" srcId="{F8499AA0-D53B-4B96-ABDF-BE0D5C6B535C}" destId="{081AF819-66B5-4AAE-B95C-6617EA0CF5B3}" srcOrd="1" destOrd="0" presId="urn:microsoft.com/office/officeart/2005/8/layout/vList4"/>
    <dgm:cxn modelId="{C81C01C4-2A8E-4E7A-95BE-65CA6B3A9CCA}" type="presParOf" srcId="{F8499AA0-D53B-4B96-ABDF-BE0D5C6B535C}" destId="{0C21F16F-4925-49F1-8196-D91AA563D813}" srcOrd="2" destOrd="0" presId="urn:microsoft.com/office/officeart/2005/8/layout/vList4"/>
    <dgm:cxn modelId="{0AE44D3D-4BE8-4138-8A93-D9468F08769B}" type="presParOf" srcId="{F6D15B35-6524-4E36-A6F1-FD119466EA86}" destId="{A21A4151-358C-4920-8BC1-2E63E7197B42}" srcOrd="3" destOrd="0" presId="urn:microsoft.com/office/officeart/2005/8/layout/vList4"/>
    <dgm:cxn modelId="{F8DE90D4-F63A-4695-ADF8-A9BA87CA63EA}" type="presParOf" srcId="{F6D15B35-6524-4E36-A6F1-FD119466EA86}" destId="{7D95EC8A-5BDA-41BA-81C0-E1106FF6C3C6}" srcOrd="4" destOrd="0" presId="urn:microsoft.com/office/officeart/2005/8/layout/vList4"/>
    <dgm:cxn modelId="{A8DF1DD3-28EA-4513-9A21-02937A39646B}" type="presParOf" srcId="{7D95EC8A-5BDA-41BA-81C0-E1106FF6C3C6}" destId="{6AA41DF0-D7AE-4B85-9B7C-44FB564016F2}" srcOrd="0" destOrd="0" presId="urn:microsoft.com/office/officeart/2005/8/layout/vList4"/>
    <dgm:cxn modelId="{47C9FB81-987D-43D5-922C-B067873CE7AD}" type="presParOf" srcId="{7D95EC8A-5BDA-41BA-81C0-E1106FF6C3C6}" destId="{CA3FB800-DD5B-4C15-9489-D5C0AFBB74AB}" srcOrd="1" destOrd="0" presId="urn:microsoft.com/office/officeart/2005/8/layout/vList4"/>
    <dgm:cxn modelId="{C7307C0B-83E3-4C47-B074-D3C6FD94BA92}" type="presParOf" srcId="{7D95EC8A-5BDA-41BA-81C0-E1106FF6C3C6}" destId="{D1A47EA8-19B3-439A-A43F-0C8A3F71EF8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66A1D07-54B1-4B1E-B5C2-C8963D451C07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By 2025: intl. agreed targets for under-5 malnutrition</a:t>
          </a:r>
        </a:p>
      </dgm:t>
    </dgm:pt>
    <dgm:pt modelId="{9ECE259F-2153-4895-B148-816855E3FE87}" type="parTrans" cxnId="{BD119FA5-EBA5-467A-9491-0868FAB350D2}">
      <dgm:prSet/>
      <dgm:spPr/>
      <dgm:t>
        <a:bodyPr/>
        <a:lstStyle/>
        <a:p>
          <a:endParaRPr lang="en-US"/>
        </a:p>
      </dgm:t>
    </dgm:pt>
    <dgm:pt modelId="{4C7BBA50-C700-4EBD-AD4B-CA3BCF72319E}" type="sibTrans" cxnId="{BD119FA5-EBA5-467A-9491-0868FAB350D2}">
      <dgm:prSet/>
      <dgm:spPr/>
      <dgm:t>
        <a:bodyPr/>
        <a:lstStyle/>
        <a:p>
          <a:endParaRPr lang="en-US"/>
        </a:p>
      </dgm:t>
    </dgm:pt>
    <dgm:pt modelId="{DC7CB0A2-CB98-4B23-9D6A-D1A361C7C3DB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End hunger, malnutrition- focus on infants, females, aged</a:t>
          </a:r>
        </a:p>
      </dgm:t>
    </dgm:pt>
    <dgm:pt modelId="{4DFFBD7E-1E11-4D7F-AEE2-76E4F45A9E1F}" type="parTrans" cxnId="{EB601FBA-7EF4-4BF4-B63A-5B2F9A38AEFA}">
      <dgm:prSet/>
      <dgm:spPr/>
      <dgm:t>
        <a:bodyPr/>
        <a:lstStyle/>
        <a:p>
          <a:endParaRPr lang="en-US"/>
        </a:p>
      </dgm:t>
    </dgm:pt>
    <dgm:pt modelId="{6E144F5A-238C-4DD0-9B3C-94F304F71D22}" type="sibTrans" cxnId="{EB601FBA-7EF4-4BF4-B63A-5B2F9A38AEFA}">
      <dgm:prSet/>
      <dgm:spPr/>
      <dgm:t>
        <a:bodyPr/>
        <a:lstStyle/>
        <a:p>
          <a:endParaRPr lang="en-US"/>
        </a:p>
      </dgm:t>
    </dgm:pt>
    <dgm:pt modelId="{58A413EA-B9B0-4801-AFF3-008AD9F0DB9D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2030: 2x agro productivity. </a:t>
          </a:r>
        </a:p>
      </dgm:t>
    </dgm:pt>
    <dgm:pt modelId="{0599D634-3C4C-44BA-B238-3B9044669295}" type="parTrans" cxnId="{FCE96790-DAC0-4026-B027-80172ECF8ABD}">
      <dgm:prSet/>
      <dgm:spPr/>
      <dgm:t>
        <a:bodyPr/>
        <a:lstStyle/>
        <a:p>
          <a:endParaRPr lang="en-US"/>
        </a:p>
      </dgm:t>
    </dgm:pt>
    <dgm:pt modelId="{3B78A14F-D701-4950-B237-F969245BF28D}" type="sibTrans" cxnId="{FCE96790-DAC0-4026-B027-80172ECF8ABD}">
      <dgm:prSet/>
      <dgm:spPr/>
      <dgm:t>
        <a:bodyPr/>
        <a:lstStyle/>
        <a:p>
          <a:endParaRPr lang="en-US"/>
        </a:p>
      </dgm:t>
    </dgm:pt>
    <dgm:pt modelId="{0EE6AC7A-CC84-4926-9E08-25663ECD9D82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By 2020: work for genetic diversity of plant, animal ▲investment in R&amp;D, extension services; gene banks</a:t>
          </a:r>
        </a:p>
      </dgm:t>
    </dgm:pt>
    <dgm:pt modelId="{0D5076E1-BAB3-4883-BD2A-DF4D51E1E17E}" type="parTrans" cxnId="{2CA67B8C-E462-4BD3-9FCD-D4C917BEBF8F}">
      <dgm:prSet/>
      <dgm:spPr/>
      <dgm:t>
        <a:bodyPr/>
        <a:lstStyle/>
        <a:p>
          <a:endParaRPr lang="en-US"/>
        </a:p>
      </dgm:t>
    </dgm:pt>
    <dgm:pt modelId="{BE4C715B-D676-4040-AA02-351D3B2F7F24}" type="sibTrans" cxnId="{2CA67B8C-E462-4BD3-9FCD-D4C917BEBF8F}">
      <dgm:prSet/>
      <dgm:spPr/>
      <dgm:t>
        <a:bodyPr/>
        <a:lstStyle/>
        <a:p>
          <a:endParaRPr lang="en-US"/>
        </a:p>
      </dgm:t>
    </dgm:pt>
    <dgm:pt modelId="{598BB8FB-FA33-45D7-B0E7-5045529DAD6C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▼ volatility in domestic commodity markets</a:t>
          </a:r>
        </a:p>
      </dgm:t>
    </dgm:pt>
    <dgm:pt modelId="{899ED6AC-C180-4BC5-B850-E706C2BBFC2E}" type="parTrans" cxnId="{6B5F5F20-7E59-4006-A676-4DBDFBC41917}">
      <dgm:prSet/>
      <dgm:spPr/>
      <dgm:t>
        <a:bodyPr/>
        <a:lstStyle/>
        <a:p>
          <a:endParaRPr lang="en-US"/>
        </a:p>
      </dgm:t>
    </dgm:pt>
    <dgm:pt modelId="{143868E9-841D-4A34-8566-077ED016D595}" type="sibTrans" cxnId="{6B5F5F20-7E59-4006-A676-4DBDFBC41917}">
      <dgm:prSet/>
      <dgm:spPr/>
      <dgm:t>
        <a:bodyPr/>
        <a:lstStyle/>
        <a:p>
          <a:endParaRPr lang="en-US"/>
        </a:p>
      </dgm:t>
    </dgm:pt>
    <dgm:pt modelId="{B69C890F-053F-4922-B4F9-95314C4EE709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Correct intl. agro. Trade barriers, remove agro-export subsidies (</a:t>
          </a:r>
          <a:r>
            <a:rPr lang="en-US" strike="sngStrike" dirty="0">
              <a:solidFill>
                <a:srgbClr val="002060"/>
              </a:solidFill>
              <a:latin typeface="Franklin Gothic Medium Cond" panose="020B0606030402020204" pitchFamily="34" charset="0"/>
            </a:rPr>
            <a:t>WTO-food-</a:t>
          </a:r>
          <a:r>
            <a:rPr lang="en-US" strike="sngStrike" dirty="0" err="1">
              <a:solidFill>
                <a:srgbClr val="002060"/>
              </a:solidFill>
              <a:latin typeface="Franklin Gothic Medium Cond" panose="020B0606030402020204" pitchFamily="34" charset="0"/>
            </a:rPr>
            <a:t>secu</a:t>
          </a:r>
          <a:r>
            <a:rPr lang="en-US" strike="sngStrike" dirty="0">
              <a:solidFill>
                <a:srgbClr val="002060"/>
              </a:solidFill>
              <a:latin typeface="Franklin Gothic Medium Cond" panose="020B0606030402020204" pitchFamily="34" charset="0"/>
            </a:rPr>
            <a:t>. peace clause already asked</a:t>
          </a:r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)</a:t>
          </a:r>
        </a:p>
      </dgm:t>
    </dgm:pt>
    <dgm:pt modelId="{5D0B2E7E-C049-4691-B520-A5EEB108B289}" type="parTrans" cxnId="{3D719CAE-D14C-487D-A506-304BE1CC3039}">
      <dgm:prSet/>
      <dgm:spPr/>
      <dgm:t>
        <a:bodyPr/>
        <a:lstStyle/>
        <a:p>
          <a:endParaRPr lang="en-US"/>
        </a:p>
      </dgm:t>
    </dgm:pt>
    <dgm:pt modelId="{9B96AEB0-8B19-44B2-8502-738FC6512008}" type="sibTrans" cxnId="{3D719CAE-D14C-487D-A506-304BE1CC3039}">
      <dgm:prSet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Malnutrition </a:t>
          </a:r>
          <a:r>
            <a:rPr lang="en-US" dirty="0">
              <a:solidFill>
                <a:srgbClr val="002060"/>
              </a:solidFill>
              <a:latin typeface="Arial Black" panose="020B0A04020102020204" pitchFamily="34" charset="0"/>
            </a:rPr>
            <a:t>▼</a:t>
          </a:r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karo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915BA451-6B81-4A0F-8AD2-B87E2E77979F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Production </a:t>
          </a:r>
          <a:r>
            <a:rPr lang="en-US" dirty="0">
              <a:solidFill>
                <a:srgbClr val="002060"/>
              </a:solidFill>
              <a:latin typeface="Arial Black" panose="020B0A04020102020204" pitchFamily="34" charset="0"/>
            </a:rPr>
            <a:t>▲</a:t>
          </a:r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karo</a:t>
          </a:r>
        </a:p>
      </dgm:t>
    </dgm:pt>
    <dgm:pt modelId="{3565BE3D-6D09-484B-BDB6-A7812297AB5E}" type="parTrans" cxnId="{318C0408-858B-4791-B1BC-7C9EABE65066}">
      <dgm:prSet/>
      <dgm:spPr/>
      <dgm:t>
        <a:bodyPr/>
        <a:lstStyle/>
        <a:p>
          <a:endParaRPr lang="en-US"/>
        </a:p>
      </dgm:t>
    </dgm:pt>
    <dgm:pt modelId="{B4250788-7668-4E02-BF7F-44176E71741C}" type="sibTrans" cxnId="{318C0408-858B-4791-B1BC-7C9EABE65066}">
      <dgm:prSet/>
      <dgm:spPr/>
      <dgm:t>
        <a:bodyPr/>
        <a:lstStyle/>
        <a:p>
          <a:endParaRPr lang="en-US"/>
        </a:p>
      </dgm:t>
    </dgm:pt>
    <dgm:pt modelId="{98F67F41-A77E-4D60-90F3-63E5EDFDDE19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Franklin Gothic Medium Cond" panose="020B0606030402020204" pitchFamily="34" charset="0"/>
            </a:rPr>
            <a:t>Selling</a:t>
          </a:r>
        </a:p>
      </dgm:t>
    </dgm:pt>
    <dgm:pt modelId="{A1218267-1D09-4421-BA53-33E599B10D33}" type="parTrans" cxnId="{F3FB804C-F471-481D-BB0B-9795AC017084}">
      <dgm:prSet/>
      <dgm:spPr/>
      <dgm:t>
        <a:bodyPr/>
        <a:lstStyle/>
        <a:p>
          <a:endParaRPr lang="en-US"/>
        </a:p>
      </dgm:t>
    </dgm:pt>
    <dgm:pt modelId="{0205F02B-BF02-4537-A0D2-7206AA5AD6EF}" type="sibTrans" cxnId="{F3FB804C-F471-481D-BB0B-9795AC017084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3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61AAC-E96C-4AE1-8F1F-C34966D34916}" type="pres">
      <dgm:prSet presAssocID="{9041E5BD-3E34-45EA-83BF-4956D62F00B7}" presName="spacer" presStyleCnt="0"/>
      <dgm:spPr/>
    </dgm:pt>
    <dgm:pt modelId="{B15A845B-CE98-4E0D-954A-186925DD29A3}" type="pres">
      <dgm:prSet presAssocID="{915BA451-6B81-4A0F-8AD2-B87E2E77979F}" presName="comp" presStyleCnt="0"/>
      <dgm:spPr/>
    </dgm:pt>
    <dgm:pt modelId="{1E9DBEAA-D299-4243-9B7E-C2BB7E24AC4C}" type="pres">
      <dgm:prSet presAssocID="{915BA451-6B81-4A0F-8AD2-B87E2E77979F}" presName="box" presStyleLbl="node1" presStyleIdx="1" presStyleCnt="3" custLinFactNeighborX="-104"/>
      <dgm:spPr/>
      <dgm:t>
        <a:bodyPr/>
        <a:lstStyle/>
        <a:p>
          <a:endParaRPr lang="en-US"/>
        </a:p>
      </dgm:t>
    </dgm:pt>
    <dgm:pt modelId="{B950B6D8-31A2-42D9-9EBE-BD3FCD057708}" type="pres">
      <dgm:prSet presAssocID="{915BA451-6B81-4A0F-8AD2-B87E2E77979F}" presName="img" presStyleLbl="fgImgPlace1" presStyleIdx="1" presStyleCnt="3" custScaleX="7524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1A93C40-E6CD-499F-9C51-3F0A256DDCF2}" type="pres">
      <dgm:prSet presAssocID="{915BA451-6B81-4A0F-8AD2-B87E2E77979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3704A-3D3E-4CFE-96E7-DDA833A41F87}" type="pres">
      <dgm:prSet presAssocID="{B4250788-7668-4E02-BF7F-44176E71741C}" presName="spacer" presStyleCnt="0"/>
      <dgm:spPr/>
    </dgm:pt>
    <dgm:pt modelId="{57BBB96C-1F4E-4C8F-9743-60F56B847D2C}" type="pres">
      <dgm:prSet presAssocID="{98F67F41-A77E-4D60-90F3-63E5EDFDDE19}" presName="comp" presStyleCnt="0"/>
      <dgm:spPr/>
    </dgm:pt>
    <dgm:pt modelId="{2F587586-9184-4F17-A82C-8D333E525391}" type="pres">
      <dgm:prSet presAssocID="{98F67F41-A77E-4D60-90F3-63E5EDFDDE19}" presName="box" presStyleLbl="node1" presStyleIdx="2" presStyleCnt="3"/>
      <dgm:spPr/>
      <dgm:t>
        <a:bodyPr/>
        <a:lstStyle/>
        <a:p>
          <a:endParaRPr lang="en-US"/>
        </a:p>
      </dgm:t>
    </dgm:pt>
    <dgm:pt modelId="{111108A2-D754-42F2-8017-2157F5349281}" type="pres">
      <dgm:prSet presAssocID="{98F67F41-A77E-4D60-90F3-63E5EDFDDE19}" presName="img" presStyleLbl="fgImgPlace1" presStyleIdx="2" presStyleCnt="3" custScaleX="82509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1607D49-9989-4795-9E20-6E600F988329}" type="pres">
      <dgm:prSet presAssocID="{98F67F41-A77E-4D60-90F3-63E5EDFDDE19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62E014-B645-4FF1-B08F-684B4F3C8F84}" type="presOf" srcId="{58A413EA-B9B0-4801-AFF3-008AD9F0DB9D}" destId="{B1A93C40-E6CD-499F-9C51-3F0A256DDCF2}" srcOrd="1" destOrd="1" presId="urn:microsoft.com/office/officeart/2005/8/layout/vList4"/>
    <dgm:cxn modelId="{EB601FBA-7EF4-4BF4-B63A-5B2F9A38AEFA}" srcId="{D40B1F98-C397-4513-A10E-BE2C7DFBF6FA}" destId="{DC7CB0A2-CB98-4B23-9D6A-D1A361C7C3DB}" srcOrd="1" destOrd="0" parTransId="{4DFFBD7E-1E11-4D7F-AEE2-76E4F45A9E1F}" sibTransId="{6E144F5A-238C-4DD0-9B3C-94F304F71D22}"/>
    <dgm:cxn modelId="{80FEAFEA-2BF5-4325-A826-76D972D67754}" type="presOf" srcId="{B69C890F-053F-4922-B4F9-95314C4EE709}" destId="{2F587586-9184-4F17-A82C-8D333E525391}" srcOrd="0" destOrd="2" presId="urn:microsoft.com/office/officeart/2005/8/layout/vList4"/>
    <dgm:cxn modelId="{2CCAA330-2A75-4B37-8052-F5F1823055D8}" type="presOf" srcId="{598BB8FB-FA33-45D7-B0E7-5045529DAD6C}" destId="{2F587586-9184-4F17-A82C-8D333E525391}" srcOrd="0" destOrd="1" presId="urn:microsoft.com/office/officeart/2005/8/layout/vList4"/>
    <dgm:cxn modelId="{6B5F5F20-7E59-4006-A676-4DBDFBC41917}" srcId="{98F67F41-A77E-4D60-90F3-63E5EDFDDE19}" destId="{598BB8FB-FA33-45D7-B0E7-5045529DAD6C}" srcOrd="0" destOrd="0" parTransId="{899ED6AC-C180-4BC5-B850-E706C2BBFC2E}" sibTransId="{143868E9-841D-4A34-8566-077ED016D595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309621CE-4140-47E3-B17D-1057EFC5BFFB}" type="presOf" srcId="{98F67F41-A77E-4D60-90F3-63E5EDFDDE19}" destId="{B1607D49-9989-4795-9E20-6E600F988329}" srcOrd="1" destOrd="0" presId="urn:microsoft.com/office/officeart/2005/8/layout/vList4"/>
    <dgm:cxn modelId="{018C6D43-2715-4D00-9F5D-32EAC5FA4BEE}" type="presOf" srcId="{B69C890F-053F-4922-B4F9-95314C4EE709}" destId="{B1607D49-9989-4795-9E20-6E600F988329}" srcOrd="1" destOrd="2" presId="urn:microsoft.com/office/officeart/2005/8/layout/vList4"/>
    <dgm:cxn modelId="{FCE96790-DAC0-4026-B027-80172ECF8ABD}" srcId="{915BA451-6B81-4A0F-8AD2-B87E2E77979F}" destId="{58A413EA-B9B0-4801-AFF3-008AD9F0DB9D}" srcOrd="0" destOrd="0" parTransId="{0599D634-3C4C-44BA-B238-3B9044669295}" sibTransId="{3B78A14F-D701-4950-B237-F969245BF28D}"/>
    <dgm:cxn modelId="{44DE97EF-BB2C-4AA0-B386-EA8ED575A0D7}" type="presOf" srcId="{915BA451-6B81-4A0F-8AD2-B87E2E77979F}" destId="{B1A93C40-E6CD-499F-9C51-3F0A256DDCF2}" srcOrd="1" destOrd="0" presId="urn:microsoft.com/office/officeart/2005/8/layout/vList4"/>
    <dgm:cxn modelId="{658CAB0E-BF9A-4EB1-905C-526F4170169A}" type="presOf" srcId="{A66A1D07-54B1-4B1E-B5C2-C8963D451C07}" destId="{56B8E3A7-9D04-4AB6-9E1A-1557F234D344}" srcOrd="0" destOrd="1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457BCA69-92DA-49C1-99E1-32EE90C7671F}" type="presOf" srcId="{DC7CB0A2-CB98-4B23-9D6A-D1A361C7C3DB}" destId="{6FB89213-F7C6-4BFB-91CA-AC4DA43C88AA}" srcOrd="1" destOrd="2" presId="urn:microsoft.com/office/officeart/2005/8/layout/vList4"/>
    <dgm:cxn modelId="{EC939C5D-8A7D-4FEC-9EC6-1A6C6CDCC6D8}" type="presOf" srcId="{0EE6AC7A-CC84-4926-9E08-25663ECD9D82}" destId="{B1A93C40-E6CD-499F-9C51-3F0A256DDCF2}" srcOrd="1" destOrd="2" presId="urn:microsoft.com/office/officeart/2005/8/layout/vList4"/>
    <dgm:cxn modelId="{6BD969E4-CD90-4547-A7DA-2C0E1F12A467}" type="presOf" srcId="{598BB8FB-FA33-45D7-B0E7-5045529DAD6C}" destId="{B1607D49-9989-4795-9E20-6E600F988329}" srcOrd="1" destOrd="1" presId="urn:microsoft.com/office/officeart/2005/8/layout/vList4"/>
    <dgm:cxn modelId="{2CA67B8C-E462-4BD3-9FCD-D4C917BEBF8F}" srcId="{915BA451-6B81-4A0F-8AD2-B87E2E77979F}" destId="{0EE6AC7A-CC84-4926-9E08-25663ECD9D82}" srcOrd="1" destOrd="0" parTransId="{0D5076E1-BAB3-4883-BD2A-DF4D51E1E17E}" sibTransId="{BE4C715B-D676-4040-AA02-351D3B2F7F24}"/>
    <dgm:cxn modelId="{C83818D4-A6C9-44FD-ADD0-2DD88A9E2694}" type="presOf" srcId="{0EE6AC7A-CC84-4926-9E08-25663ECD9D82}" destId="{1E9DBEAA-D299-4243-9B7E-C2BB7E24AC4C}" srcOrd="0" destOrd="2" presId="urn:microsoft.com/office/officeart/2005/8/layout/vList4"/>
    <dgm:cxn modelId="{D9DE7D66-BDE7-424C-AC81-820529201C14}" type="presOf" srcId="{98F67F41-A77E-4D60-90F3-63E5EDFDDE19}" destId="{2F587586-9184-4F17-A82C-8D333E525391}" srcOrd="0" destOrd="0" presId="urn:microsoft.com/office/officeart/2005/8/layout/vList4"/>
    <dgm:cxn modelId="{E73A74A4-1764-4EDE-8079-590E86940CF4}" type="presOf" srcId="{915BA451-6B81-4A0F-8AD2-B87E2E77979F}" destId="{1E9DBEAA-D299-4243-9B7E-C2BB7E24AC4C}" srcOrd="0" destOrd="0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BD119FA5-EBA5-467A-9491-0868FAB350D2}" srcId="{D40B1F98-C397-4513-A10E-BE2C7DFBF6FA}" destId="{A66A1D07-54B1-4B1E-B5C2-C8963D451C07}" srcOrd="0" destOrd="0" parTransId="{9ECE259F-2153-4895-B148-816855E3FE87}" sibTransId="{4C7BBA50-C700-4EBD-AD4B-CA3BCF72319E}"/>
    <dgm:cxn modelId="{47EAEF93-8F8C-4E40-9389-510009710655}" type="presOf" srcId="{58A413EA-B9B0-4801-AFF3-008AD9F0DB9D}" destId="{1E9DBEAA-D299-4243-9B7E-C2BB7E24AC4C}" srcOrd="0" destOrd="1" presId="urn:microsoft.com/office/officeart/2005/8/layout/vList4"/>
    <dgm:cxn modelId="{318C0408-858B-4791-B1BC-7C9EABE65066}" srcId="{13E079F1-7959-4452-BFCC-E14792E98042}" destId="{915BA451-6B81-4A0F-8AD2-B87E2E77979F}" srcOrd="1" destOrd="0" parTransId="{3565BE3D-6D09-484B-BDB6-A7812297AB5E}" sibTransId="{B4250788-7668-4E02-BF7F-44176E71741C}"/>
    <dgm:cxn modelId="{00CDDA2B-9FAA-4F7D-9FEC-74C6CE7CF866}" type="presOf" srcId="{DC7CB0A2-CB98-4B23-9D6A-D1A361C7C3DB}" destId="{56B8E3A7-9D04-4AB6-9E1A-1557F234D344}" srcOrd="0" destOrd="2" presId="urn:microsoft.com/office/officeart/2005/8/layout/vList4"/>
    <dgm:cxn modelId="{D1786917-268C-4E59-B7AD-F79EC1FC48CF}" type="presOf" srcId="{A66A1D07-54B1-4B1E-B5C2-C8963D451C07}" destId="{6FB89213-F7C6-4BFB-91CA-AC4DA43C88AA}" srcOrd="1" destOrd="1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F3FB804C-F471-481D-BB0B-9795AC017084}" srcId="{13E079F1-7959-4452-BFCC-E14792E98042}" destId="{98F67F41-A77E-4D60-90F3-63E5EDFDDE19}" srcOrd="2" destOrd="0" parTransId="{A1218267-1D09-4421-BA53-33E599B10D33}" sibTransId="{0205F02B-BF02-4537-A0D2-7206AA5AD6EF}"/>
    <dgm:cxn modelId="{3D719CAE-D14C-487D-A506-304BE1CC3039}" srcId="{98F67F41-A77E-4D60-90F3-63E5EDFDDE19}" destId="{B69C890F-053F-4922-B4F9-95314C4EE709}" srcOrd="1" destOrd="0" parTransId="{5D0B2E7E-C049-4691-B520-A5EEB108B289}" sibTransId="{9B96AEB0-8B19-44B2-8502-738FC6512008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30DA6696-E381-4457-B39B-0A4D7BFE63FC}" type="presParOf" srcId="{3C9BE20C-AF75-4925-B4BA-D3A1E7B5BC70}" destId="{51561AAC-E96C-4AE1-8F1F-C34966D34916}" srcOrd="1" destOrd="0" presId="urn:microsoft.com/office/officeart/2005/8/layout/vList4"/>
    <dgm:cxn modelId="{25B4F504-25F8-4639-A0DB-7EED76BE4497}" type="presParOf" srcId="{3C9BE20C-AF75-4925-B4BA-D3A1E7B5BC70}" destId="{B15A845B-CE98-4E0D-954A-186925DD29A3}" srcOrd="2" destOrd="0" presId="urn:microsoft.com/office/officeart/2005/8/layout/vList4"/>
    <dgm:cxn modelId="{9DBC4D1B-D28B-4DFD-A150-6EBB5B63D76B}" type="presParOf" srcId="{B15A845B-CE98-4E0D-954A-186925DD29A3}" destId="{1E9DBEAA-D299-4243-9B7E-C2BB7E24AC4C}" srcOrd="0" destOrd="0" presId="urn:microsoft.com/office/officeart/2005/8/layout/vList4"/>
    <dgm:cxn modelId="{650F8F3D-8133-4AF2-A1FD-C3761B0B37A9}" type="presParOf" srcId="{B15A845B-CE98-4E0D-954A-186925DD29A3}" destId="{B950B6D8-31A2-42D9-9EBE-BD3FCD057708}" srcOrd="1" destOrd="0" presId="urn:microsoft.com/office/officeart/2005/8/layout/vList4"/>
    <dgm:cxn modelId="{FA8FB648-842E-485E-B701-7838AC8F6A03}" type="presParOf" srcId="{B15A845B-CE98-4E0D-954A-186925DD29A3}" destId="{B1A93C40-E6CD-499F-9C51-3F0A256DDCF2}" srcOrd="2" destOrd="0" presId="urn:microsoft.com/office/officeart/2005/8/layout/vList4"/>
    <dgm:cxn modelId="{C41FC864-DDB5-4CC5-8AC0-CD71EF9E40B5}" type="presParOf" srcId="{3C9BE20C-AF75-4925-B4BA-D3A1E7B5BC70}" destId="{25F3704A-3D3E-4CFE-96E7-DDA833A41F87}" srcOrd="3" destOrd="0" presId="urn:microsoft.com/office/officeart/2005/8/layout/vList4"/>
    <dgm:cxn modelId="{0F402C65-DEA2-486F-BD62-1E5DEDE99190}" type="presParOf" srcId="{3C9BE20C-AF75-4925-B4BA-D3A1E7B5BC70}" destId="{57BBB96C-1F4E-4C8F-9743-60F56B847D2C}" srcOrd="4" destOrd="0" presId="urn:microsoft.com/office/officeart/2005/8/layout/vList4"/>
    <dgm:cxn modelId="{288F7E58-CA7C-481E-B8CE-ADAD4EDFE18C}" type="presParOf" srcId="{57BBB96C-1F4E-4C8F-9743-60F56B847D2C}" destId="{2F587586-9184-4F17-A82C-8D333E525391}" srcOrd="0" destOrd="0" presId="urn:microsoft.com/office/officeart/2005/8/layout/vList4"/>
    <dgm:cxn modelId="{BA2B836C-E30E-446F-ACC7-C2185D70A371}" type="presParOf" srcId="{57BBB96C-1F4E-4C8F-9743-60F56B847D2C}" destId="{111108A2-D754-42F2-8017-2157F5349281}" srcOrd="1" destOrd="0" presId="urn:microsoft.com/office/officeart/2005/8/layout/vList4"/>
    <dgm:cxn modelId="{6BC39E5D-D8A7-4271-AA1F-BD70889AE8D7}" type="presParOf" srcId="{57BBB96C-1F4E-4C8F-9743-60F56B847D2C}" destId="{B1607D49-9989-4795-9E20-6E600F98832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E079F1-7959-4452-BFCC-E14792E98042}" type="doc">
      <dgm:prSet loTypeId="urn:microsoft.com/office/officeart/2005/8/layout/vList4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0B1F98-C397-4513-A10E-BE2C7DFBF6F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MMR|CMR (2030</a:t>
          </a:r>
        </a:p>
      </dgm:t>
    </dgm:pt>
    <dgm:pt modelId="{BA897931-0184-4C16-9A9B-70DDCADE2793}" type="parTrans" cxnId="{E35497BD-9766-4802-87C7-4411A3390470}">
      <dgm:prSet/>
      <dgm:spPr/>
      <dgm:t>
        <a:bodyPr/>
        <a:lstStyle/>
        <a:p>
          <a:endParaRPr lang="en-US"/>
        </a:p>
      </dgm:t>
    </dgm:pt>
    <dgm:pt modelId="{9041E5BD-3E34-45EA-83BF-4956D62F00B7}" type="sibTrans" cxnId="{E35497BD-9766-4802-87C7-4411A3390470}">
      <dgm:prSet/>
      <dgm:spPr/>
      <dgm:t>
        <a:bodyPr/>
        <a:lstStyle/>
        <a:p>
          <a:endParaRPr lang="en-US"/>
        </a:p>
      </dgm:t>
    </dgm:pt>
    <dgm:pt modelId="{6B7F48A9-26B7-4B3A-80B0-4A255B160D2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Neonatal: 12/1000</a:t>
          </a:r>
        </a:p>
      </dgm:t>
    </dgm:pt>
    <dgm:pt modelId="{BA2F219B-02BD-434B-8DAB-86C037F1C883}" type="parTrans" cxnId="{52AD09D7-E017-4A79-AFB4-35D2888547A5}">
      <dgm:prSet/>
      <dgm:spPr/>
      <dgm:t>
        <a:bodyPr/>
        <a:lstStyle/>
        <a:p>
          <a:endParaRPr lang="en-US"/>
        </a:p>
      </dgm:t>
    </dgm:pt>
    <dgm:pt modelId="{1477D71B-63DB-4566-8099-3B14EE2CB1D5}" type="sibTrans" cxnId="{52AD09D7-E017-4A79-AFB4-35D2888547A5}">
      <dgm:prSet/>
      <dgm:spPr/>
      <dgm:t>
        <a:bodyPr/>
        <a:lstStyle/>
        <a:p>
          <a:endParaRPr lang="en-US"/>
        </a:p>
      </dgm:t>
    </dgm:pt>
    <dgm:pt modelId="{4731F791-562C-414F-868E-65C70667B57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Under-5: 25/1000</a:t>
          </a:r>
        </a:p>
      </dgm:t>
    </dgm:pt>
    <dgm:pt modelId="{CCC5071A-1191-4C24-B674-FC7AA18C3C9E}" type="parTrans" cxnId="{062EC743-AABE-4434-B8AD-7240D04D166E}">
      <dgm:prSet/>
      <dgm:spPr/>
      <dgm:t>
        <a:bodyPr/>
        <a:lstStyle/>
        <a:p>
          <a:endParaRPr lang="en-US"/>
        </a:p>
      </dgm:t>
    </dgm:pt>
    <dgm:pt modelId="{81DB1393-823A-45D0-82EE-D62F58697816}" type="sibTrans" cxnId="{062EC743-AABE-4434-B8AD-7240D04D166E}">
      <dgm:prSet/>
      <dgm:spPr/>
      <dgm:t>
        <a:bodyPr/>
        <a:lstStyle/>
        <a:p>
          <a:endParaRPr lang="en-US"/>
        </a:p>
      </dgm:t>
    </dgm:pt>
    <dgm:pt modelId="{89EC06BE-2579-421C-A4D8-A7FCD33BE4A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MMR:70/1 lakh</a:t>
          </a:r>
        </a:p>
      </dgm:t>
    </dgm:pt>
    <dgm:pt modelId="{42240505-0FFF-4978-8ADB-99A3D2DEEE46}" type="parTrans" cxnId="{52B2584A-086C-4FFA-8068-DFE8AED2556C}">
      <dgm:prSet/>
      <dgm:spPr/>
      <dgm:t>
        <a:bodyPr/>
        <a:lstStyle/>
        <a:p>
          <a:endParaRPr lang="en-US"/>
        </a:p>
      </dgm:t>
    </dgm:pt>
    <dgm:pt modelId="{8CD8D217-D9F4-49AC-BD60-C76744A83737}" type="sibTrans" cxnId="{52B2584A-086C-4FFA-8068-DFE8AED2556C}">
      <dgm:prSet/>
      <dgm:spPr/>
      <dgm:t>
        <a:bodyPr/>
        <a:lstStyle/>
        <a:p>
          <a:endParaRPr lang="en-US"/>
        </a:p>
      </dgm:t>
    </dgm:pt>
    <dgm:pt modelId="{8A28453A-BC85-43C8-A891-9ADDAD41453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Family planning</a:t>
          </a:r>
        </a:p>
      </dgm:t>
    </dgm:pt>
    <dgm:pt modelId="{8053020F-E9AB-4505-8A51-776F45CB92A4}" type="parTrans" cxnId="{E18C4CFC-F1F4-4280-8DD1-EC60BE44D78D}">
      <dgm:prSet/>
      <dgm:spPr/>
      <dgm:t>
        <a:bodyPr/>
        <a:lstStyle/>
        <a:p>
          <a:endParaRPr lang="en-US"/>
        </a:p>
      </dgm:t>
    </dgm:pt>
    <dgm:pt modelId="{4019713D-F76E-455F-B4B6-964F6304C037}" type="sibTrans" cxnId="{E18C4CFC-F1F4-4280-8DD1-EC60BE44D78D}">
      <dgm:prSet/>
      <dgm:spPr/>
      <dgm:t>
        <a:bodyPr/>
        <a:lstStyle/>
        <a:p>
          <a:endParaRPr lang="en-US"/>
        </a:p>
      </dgm:t>
    </dgm:pt>
    <dgm:pt modelId="{F968A191-CB83-4CB1-AF00-524E4850330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Universal access to info., services, sex-education</a:t>
          </a:r>
        </a:p>
      </dgm:t>
    </dgm:pt>
    <dgm:pt modelId="{8BB1BF5D-CD46-4CF0-BE38-E7BD5197650B}" type="parTrans" cxnId="{16F5F0CA-EFB9-402C-AF22-790F3DDEA656}">
      <dgm:prSet/>
      <dgm:spPr/>
      <dgm:t>
        <a:bodyPr/>
        <a:lstStyle/>
        <a:p>
          <a:endParaRPr lang="en-US"/>
        </a:p>
      </dgm:t>
    </dgm:pt>
    <dgm:pt modelId="{AB5829B9-8659-42F9-8907-861DE1D44E2D}" type="sibTrans" cxnId="{16F5F0CA-EFB9-402C-AF22-790F3DDEA656}">
      <dgm:prSet/>
      <dgm:spPr/>
      <dgm:t>
        <a:bodyPr/>
        <a:lstStyle/>
        <a:p>
          <a:endParaRPr lang="en-US"/>
        </a:p>
      </dgm:t>
    </dgm:pt>
    <dgm:pt modelId="{3C9BE20C-AF75-4925-B4BA-D3A1E7B5BC70}" type="pres">
      <dgm:prSet presAssocID="{13E079F1-7959-4452-BFCC-E14792E9804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A3C7AC-4B0B-495E-8BF7-E0F16C68F263}" type="pres">
      <dgm:prSet presAssocID="{D40B1F98-C397-4513-A10E-BE2C7DFBF6FA}" presName="comp" presStyleCnt="0"/>
      <dgm:spPr/>
    </dgm:pt>
    <dgm:pt modelId="{56B8E3A7-9D04-4AB6-9E1A-1557F234D344}" type="pres">
      <dgm:prSet presAssocID="{D40B1F98-C397-4513-A10E-BE2C7DFBF6FA}" presName="box" presStyleLbl="node1" presStyleIdx="0" presStyleCnt="2"/>
      <dgm:spPr/>
      <dgm:t>
        <a:bodyPr/>
        <a:lstStyle/>
        <a:p>
          <a:endParaRPr lang="en-US"/>
        </a:p>
      </dgm:t>
    </dgm:pt>
    <dgm:pt modelId="{DCDEF1B2-0FCC-4CF9-B331-403375D23109}" type="pres">
      <dgm:prSet presAssocID="{D40B1F98-C397-4513-A10E-BE2C7DFBF6FA}" presName="img" presStyleLbl="fgImgPlac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FB89213-F7C6-4BFB-91CA-AC4DA43C88AA}" type="pres">
      <dgm:prSet presAssocID="{D40B1F98-C397-4513-A10E-BE2C7DFBF6FA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61AAC-E96C-4AE1-8F1F-C34966D34916}" type="pres">
      <dgm:prSet presAssocID="{9041E5BD-3E34-45EA-83BF-4956D62F00B7}" presName="spacer" presStyleCnt="0"/>
      <dgm:spPr/>
    </dgm:pt>
    <dgm:pt modelId="{8F6B26B0-21BA-4C7E-9AFB-BE834B16E210}" type="pres">
      <dgm:prSet presAssocID="{8A28453A-BC85-43C8-A891-9ADDAD41453B}" presName="comp" presStyleCnt="0"/>
      <dgm:spPr/>
    </dgm:pt>
    <dgm:pt modelId="{F74187E1-F08B-4BE5-9D50-B3DCA914168F}" type="pres">
      <dgm:prSet presAssocID="{8A28453A-BC85-43C8-A891-9ADDAD41453B}" presName="box" presStyleLbl="node1" presStyleIdx="1" presStyleCnt="2"/>
      <dgm:spPr/>
      <dgm:t>
        <a:bodyPr/>
        <a:lstStyle/>
        <a:p>
          <a:endParaRPr lang="en-US"/>
        </a:p>
      </dgm:t>
    </dgm:pt>
    <dgm:pt modelId="{9BBB362E-F42F-488D-9986-B82A390A56A3}" type="pres">
      <dgm:prSet presAssocID="{8A28453A-BC85-43C8-A891-9ADDAD41453B}" presName="img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ED95F4AD-5E2E-4E17-86D0-0A924E4ED8B0}" type="pres">
      <dgm:prSet presAssocID="{8A28453A-BC85-43C8-A891-9ADDAD41453B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8C4CFC-F1F4-4280-8DD1-EC60BE44D78D}" srcId="{13E079F1-7959-4452-BFCC-E14792E98042}" destId="{8A28453A-BC85-43C8-A891-9ADDAD41453B}" srcOrd="1" destOrd="0" parTransId="{8053020F-E9AB-4505-8A51-776F45CB92A4}" sibTransId="{4019713D-F76E-455F-B4B6-964F6304C037}"/>
    <dgm:cxn modelId="{52AD09D7-E017-4A79-AFB4-35D2888547A5}" srcId="{D40B1F98-C397-4513-A10E-BE2C7DFBF6FA}" destId="{6B7F48A9-26B7-4B3A-80B0-4A255B160D2C}" srcOrd="1" destOrd="0" parTransId="{BA2F219B-02BD-434B-8DAB-86C037F1C883}" sibTransId="{1477D71B-63DB-4566-8099-3B14EE2CB1D5}"/>
    <dgm:cxn modelId="{15B5FA93-703C-4814-BD39-BFB6143BEEE0}" type="presOf" srcId="{F968A191-CB83-4CB1-AF00-524E4850330F}" destId="{ED95F4AD-5E2E-4E17-86D0-0A924E4ED8B0}" srcOrd="1" destOrd="1" presId="urn:microsoft.com/office/officeart/2005/8/layout/vList4"/>
    <dgm:cxn modelId="{2ECD1CEA-6559-49FB-9075-DCECD29BACB5}" type="presOf" srcId="{89EC06BE-2579-421C-A4D8-A7FCD33BE4A0}" destId="{6FB89213-F7C6-4BFB-91CA-AC4DA43C88AA}" srcOrd="1" destOrd="1" presId="urn:microsoft.com/office/officeart/2005/8/layout/vList4"/>
    <dgm:cxn modelId="{062EC743-AABE-4434-B8AD-7240D04D166E}" srcId="{D40B1F98-C397-4513-A10E-BE2C7DFBF6FA}" destId="{4731F791-562C-414F-868E-65C70667B57F}" srcOrd="2" destOrd="0" parTransId="{CCC5071A-1191-4C24-B674-FC7AA18C3C9E}" sibTransId="{81DB1393-823A-45D0-82EE-D62F58697816}"/>
    <dgm:cxn modelId="{6CA0E88C-E653-420B-89B6-3255C0770B34}" type="presOf" srcId="{F968A191-CB83-4CB1-AF00-524E4850330F}" destId="{F74187E1-F08B-4BE5-9D50-B3DCA914168F}" srcOrd="0" destOrd="1" presId="urn:microsoft.com/office/officeart/2005/8/layout/vList4"/>
    <dgm:cxn modelId="{761C4EFD-C349-413A-99F6-75EF08FA392F}" type="presOf" srcId="{4731F791-562C-414F-868E-65C70667B57F}" destId="{6FB89213-F7C6-4BFB-91CA-AC4DA43C88AA}" srcOrd="1" destOrd="3" presId="urn:microsoft.com/office/officeart/2005/8/layout/vList4"/>
    <dgm:cxn modelId="{F2E5E70D-A9E1-4709-BFB6-9943C193DD55}" type="presOf" srcId="{D40B1F98-C397-4513-A10E-BE2C7DFBF6FA}" destId="{56B8E3A7-9D04-4AB6-9E1A-1557F234D344}" srcOrd="0" destOrd="0" presId="urn:microsoft.com/office/officeart/2005/8/layout/vList4"/>
    <dgm:cxn modelId="{5DA1EC54-D042-4012-BC36-7DEB576AD2FD}" type="presOf" srcId="{13E079F1-7959-4452-BFCC-E14792E98042}" destId="{3C9BE20C-AF75-4925-B4BA-D3A1E7B5BC70}" srcOrd="0" destOrd="0" presId="urn:microsoft.com/office/officeart/2005/8/layout/vList4"/>
    <dgm:cxn modelId="{2DD8CAC6-697F-435E-8302-47BAB486D39F}" type="presOf" srcId="{8A28453A-BC85-43C8-A891-9ADDAD41453B}" destId="{ED95F4AD-5E2E-4E17-86D0-0A924E4ED8B0}" srcOrd="1" destOrd="0" presId="urn:microsoft.com/office/officeart/2005/8/layout/vList4"/>
    <dgm:cxn modelId="{F64F7D5C-4136-445B-9732-7BE4E079B4A9}" type="presOf" srcId="{8A28453A-BC85-43C8-A891-9ADDAD41453B}" destId="{F74187E1-F08B-4BE5-9D50-B3DCA914168F}" srcOrd="0" destOrd="0" presId="urn:microsoft.com/office/officeart/2005/8/layout/vList4"/>
    <dgm:cxn modelId="{52B2584A-086C-4FFA-8068-DFE8AED2556C}" srcId="{D40B1F98-C397-4513-A10E-BE2C7DFBF6FA}" destId="{89EC06BE-2579-421C-A4D8-A7FCD33BE4A0}" srcOrd="0" destOrd="0" parTransId="{42240505-0FFF-4978-8ADB-99A3D2DEEE46}" sibTransId="{8CD8D217-D9F4-49AC-BD60-C76744A83737}"/>
    <dgm:cxn modelId="{DE637630-415B-477C-A79C-7D1615730C5F}" type="presOf" srcId="{6B7F48A9-26B7-4B3A-80B0-4A255B160D2C}" destId="{56B8E3A7-9D04-4AB6-9E1A-1557F234D344}" srcOrd="0" destOrd="2" presId="urn:microsoft.com/office/officeart/2005/8/layout/vList4"/>
    <dgm:cxn modelId="{0D6506AE-8452-4372-BFA7-2E4CAD965846}" type="presOf" srcId="{4731F791-562C-414F-868E-65C70667B57F}" destId="{56B8E3A7-9D04-4AB6-9E1A-1557F234D344}" srcOrd="0" destOrd="3" presId="urn:microsoft.com/office/officeart/2005/8/layout/vList4"/>
    <dgm:cxn modelId="{B7ABF39A-CE51-4DE6-B7A1-35FC82B82D93}" type="presOf" srcId="{89EC06BE-2579-421C-A4D8-A7FCD33BE4A0}" destId="{56B8E3A7-9D04-4AB6-9E1A-1557F234D344}" srcOrd="0" destOrd="1" presId="urn:microsoft.com/office/officeart/2005/8/layout/vList4"/>
    <dgm:cxn modelId="{16F5F0CA-EFB9-402C-AF22-790F3DDEA656}" srcId="{8A28453A-BC85-43C8-A891-9ADDAD41453B}" destId="{F968A191-CB83-4CB1-AF00-524E4850330F}" srcOrd="0" destOrd="0" parTransId="{8BB1BF5D-CD46-4CF0-BE38-E7BD5197650B}" sibTransId="{AB5829B9-8659-42F9-8907-861DE1D44E2D}"/>
    <dgm:cxn modelId="{156C030B-931C-480C-B39A-766B6F0A8CF4}" type="presOf" srcId="{D40B1F98-C397-4513-A10E-BE2C7DFBF6FA}" destId="{6FB89213-F7C6-4BFB-91CA-AC4DA43C88AA}" srcOrd="1" destOrd="0" presId="urn:microsoft.com/office/officeart/2005/8/layout/vList4"/>
    <dgm:cxn modelId="{5E19C719-04E6-44DE-B9A6-EFC4275F81BA}" type="presOf" srcId="{6B7F48A9-26B7-4B3A-80B0-4A255B160D2C}" destId="{6FB89213-F7C6-4BFB-91CA-AC4DA43C88AA}" srcOrd="1" destOrd="2" presId="urn:microsoft.com/office/officeart/2005/8/layout/vList4"/>
    <dgm:cxn modelId="{E35497BD-9766-4802-87C7-4411A3390470}" srcId="{13E079F1-7959-4452-BFCC-E14792E98042}" destId="{D40B1F98-C397-4513-A10E-BE2C7DFBF6FA}" srcOrd="0" destOrd="0" parTransId="{BA897931-0184-4C16-9A9B-70DDCADE2793}" sibTransId="{9041E5BD-3E34-45EA-83BF-4956D62F00B7}"/>
    <dgm:cxn modelId="{DD273939-CDD3-4078-B0E9-12B0D76A3B4F}" type="presParOf" srcId="{3C9BE20C-AF75-4925-B4BA-D3A1E7B5BC70}" destId="{56A3C7AC-4B0B-495E-8BF7-E0F16C68F263}" srcOrd="0" destOrd="0" presId="urn:microsoft.com/office/officeart/2005/8/layout/vList4"/>
    <dgm:cxn modelId="{2BE481D8-4DDA-4350-BB98-CC034F26F8A1}" type="presParOf" srcId="{56A3C7AC-4B0B-495E-8BF7-E0F16C68F263}" destId="{56B8E3A7-9D04-4AB6-9E1A-1557F234D344}" srcOrd="0" destOrd="0" presId="urn:microsoft.com/office/officeart/2005/8/layout/vList4"/>
    <dgm:cxn modelId="{1B9030CB-307D-494D-B59A-BA281FAF0DB6}" type="presParOf" srcId="{56A3C7AC-4B0B-495E-8BF7-E0F16C68F263}" destId="{DCDEF1B2-0FCC-4CF9-B331-403375D23109}" srcOrd="1" destOrd="0" presId="urn:microsoft.com/office/officeart/2005/8/layout/vList4"/>
    <dgm:cxn modelId="{3E192369-CFF4-4F89-99E3-D8E74A7398E7}" type="presParOf" srcId="{56A3C7AC-4B0B-495E-8BF7-E0F16C68F263}" destId="{6FB89213-F7C6-4BFB-91CA-AC4DA43C88AA}" srcOrd="2" destOrd="0" presId="urn:microsoft.com/office/officeart/2005/8/layout/vList4"/>
    <dgm:cxn modelId="{7FD8635A-7170-43F9-B4FF-9D020194C360}" type="presParOf" srcId="{3C9BE20C-AF75-4925-B4BA-D3A1E7B5BC70}" destId="{51561AAC-E96C-4AE1-8F1F-C34966D34916}" srcOrd="1" destOrd="0" presId="urn:microsoft.com/office/officeart/2005/8/layout/vList4"/>
    <dgm:cxn modelId="{ACD72219-061A-471C-8577-8B60D2A13566}" type="presParOf" srcId="{3C9BE20C-AF75-4925-B4BA-D3A1E7B5BC70}" destId="{8F6B26B0-21BA-4C7E-9AFB-BE834B16E210}" srcOrd="2" destOrd="0" presId="urn:microsoft.com/office/officeart/2005/8/layout/vList4"/>
    <dgm:cxn modelId="{FA86AF68-34B0-409A-9BE0-657DE9563611}" type="presParOf" srcId="{8F6B26B0-21BA-4C7E-9AFB-BE834B16E210}" destId="{F74187E1-F08B-4BE5-9D50-B3DCA914168F}" srcOrd="0" destOrd="0" presId="urn:microsoft.com/office/officeart/2005/8/layout/vList4"/>
    <dgm:cxn modelId="{1746E884-C79D-4385-BC19-63CA268540CD}" type="presParOf" srcId="{8F6B26B0-21BA-4C7E-9AFB-BE834B16E210}" destId="{9BBB362E-F42F-488D-9986-B82A390A56A3}" srcOrd="1" destOrd="0" presId="urn:microsoft.com/office/officeart/2005/8/layout/vList4"/>
    <dgm:cxn modelId="{A4272959-FB98-4BB5-BA9B-66EF210FF953}" type="presParOf" srcId="{8F6B26B0-21BA-4C7E-9AFB-BE834B16E210}" destId="{ED95F4AD-5E2E-4E17-86D0-0A924E4ED8B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A5AFC-E38A-4D3E-BB4F-9E104A6376D9}">
      <dsp:nvSpPr>
        <dsp:cNvPr id="0" name=""/>
        <dsp:cNvSpPr/>
      </dsp:nvSpPr>
      <dsp:spPr>
        <a:xfrm>
          <a:off x="2182321" y="604127"/>
          <a:ext cx="1407474" cy="116087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MDG framed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UNGA</a:t>
          </a:r>
        </a:p>
      </dsp:txBody>
      <dsp:txXfrm>
        <a:off x="2209036" y="630842"/>
        <a:ext cx="1354044" cy="858683"/>
      </dsp:txXfrm>
    </dsp:sp>
    <dsp:sp modelId="{7C18221D-DA5A-47B7-9BED-1F805EB921D3}">
      <dsp:nvSpPr>
        <dsp:cNvPr id="0" name=""/>
        <dsp:cNvSpPr/>
      </dsp:nvSpPr>
      <dsp:spPr>
        <a:xfrm>
          <a:off x="2924527" y="705491"/>
          <a:ext cx="1810885" cy="1810885"/>
        </a:xfrm>
        <a:prstGeom prst="leftCircularArrow">
          <a:avLst>
            <a:gd name="adj1" fmla="val 4573"/>
            <a:gd name="adj2" fmla="val 582344"/>
            <a:gd name="adj3" fmla="val 2357854"/>
            <a:gd name="adj4" fmla="val 9024489"/>
            <a:gd name="adj5" fmla="val 5335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C3A1F-9D7D-4689-9F5F-980059874816}">
      <dsp:nvSpPr>
        <dsp:cNvPr id="0" name=""/>
        <dsp:cNvSpPr/>
      </dsp:nvSpPr>
      <dsp:spPr>
        <a:xfrm>
          <a:off x="2495093" y="1516241"/>
          <a:ext cx="1251088" cy="4975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>
              <a:latin typeface="Franklin Gothic Medium Cond" panose="020B0606030402020204" pitchFamily="34" charset="0"/>
            </a:rPr>
            <a:t>2000</a:t>
          </a:r>
        </a:p>
      </dsp:txBody>
      <dsp:txXfrm>
        <a:off x="2509665" y="1530813"/>
        <a:ext cx="1221944" cy="468372"/>
      </dsp:txXfrm>
    </dsp:sp>
    <dsp:sp modelId="{BEBF47D8-A66F-411A-8E04-B98ACAFFFFDB}">
      <dsp:nvSpPr>
        <dsp:cNvPr id="0" name=""/>
        <dsp:cNvSpPr/>
      </dsp:nvSpPr>
      <dsp:spPr>
        <a:xfrm>
          <a:off x="4140517" y="604127"/>
          <a:ext cx="1407474" cy="116087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Deadline</a:t>
          </a:r>
        </a:p>
      </dsp:txBody>
      <dsp:txXfrm>
        <a:off x="4167232" y="879600"/>
        <a:ext cx="1354044" cy="858683"/>
      </dsp:txXfrm>
    </dsp:sp>
    <dsp:sp modelId="{B39BDF97-8CEC-4BD3-8BDD-B3F8ECE3771B}">
      <dsp:nvSpPr>
        <dsp:cNvPr id="0" name=""/>
        <dsp:cNvSpPr/>
      </dsp:nvSpPr>
      <dsp:spPr>
        <a:xfrm>
          <a:off x="4453289" y="355369"/>
          <a:ext cx="1251088" cy="4975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>
              <a:latin typeface="Franklin Gothic Medium Cond" panose="020B0606030402020204" pitchFamily="34" charset="0"/>
            </a:rPr>
            <a:t>2015</a:t>
          </a:r>
        </a:p>
      </dsp:txBody>
      <dsp:txXfrm>
        <a:off x="4467861" y="369941"/>
        <a:ext cx="1221944" cy="4683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21029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>
              <a:latin typeface="Franklin Gothic Medium Cond" panose="020B0606030402020204" pitchFamily="34" charset="0"/>
            </a:rPr>
            <a:t>Epidemics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kern="1200" dirty="0"/>
            <a:t>end the epidemics of AIDS, tuberculosis, malaria and neglected tropical diseases 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kern="1200" dirty="0"/>
            <a:t>combat hepatitis, water-borne diseases and other communicable diseases</a:t>
          </a:r>
        </a:p>
      </dsp:txBody>
      <dsp:txXfrm>
        <a:off x="1469497" y="0"/>
        <a:ext cx="4826527" cy="2102924"/>
      </dsp:txXfrm>
    </dsp:sp>
    <dsp:sp modelId="{DCDEF1B2-0FCC-4CF9-B331-403375D23109}">
      <dsp:nvSpPr>
        <dsp:cNvPr id="0" name=""/>
        <dsp:cNvSpPr/>
      </dsp:nvSpPr>
      <dsp:spPr>
        <a:xfrm>
          <a:off x="210292" y="210292"/>
          <a:ext cx="1259205" cy="16823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03D6D-2A67-4C83-8B52-56C4829E37D6}">
      <dsp:nvSpPr>
        <dsp:cNvPr id="0" name=""/>
        <dsp:cNvSpPr/>
      </dsp:nvSpPr>
      <dsp:spPr>
        <a:xfrm>
          <a:off x="0" y="2313216"/>
          <a:ext cx="6296024" cy="21029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/>
            <a:t>Policy / nationwide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kern="1200" dirty="0"/>
            <a:t>Early warning of global health risk (e.g. SARS, Ebola)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kern="1200" dirty="0" err="1"/>
            <a:t>Healthworker</a:t>
          </a:r>
          <a:r>
            <a:rPr lang="en-IN" sz="2300" kern="1200" dirty="0"/>
            <a:t>: increase no. &amp; training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kern="1200" dirty="0"/>
            <a:t>Universal healthcare coverage</a:t>
          </a:r>
        </a:p>
      </dsp:txBody>
      <dsp:txXfrm>
        <a:off x="1469497" y="2313216"/>
        <a:ext cx="4826527" cy="2102924"/>
      </dsp:txXfrm>
    </dsp:sp>
    <dsp:sp modelId="{1A420837-C281-40C0-8A86-499536EAF334}">
      <dsp:nvSpPr>
        <dsp:cNvPr id="0" name=""/>
        <dsp:cNvSpPr/>
      </dsp:nvSpPr>
      <dsp:spPr>
        <a:xfrm>
          <a:off x="210292" y="2523508"/>
          <a:ext cx="1259205" cy="16823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>
              <a:latin typeface="Franklin Gothic Medium Cond" panose="020B0606030402020204" pitchFamily="34" charset="0"/>
            </a:rPr>
            <a:t>Whom to Teach?</a:t>
          </a:r>
          <a:endParaRPr lang="en-US" sz="19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Free, equitable, quality </a:t>
          </a:r>
          <a:r>
            <a:rPr lang="en-IN" sz="1500" kern="1200" dirty="0" err="1">
              <a:latin typeface="Franklin Gothic Medium Cond" panose="020B0606030402020204" pitchFamily="34" charset="0"/>
            </a:rPr>
            <a:t>pri</a:t>
          </a:r>
          <a:r>
            <a:rPr lang="en-IN" sz="1500" kern="1200" dirty="0">
              <a:latin typeface="Franklin Gothic Medium Cond" panose="020B0606030402020204" pitchFamily="34" charset="0"/>
            </a:rPr>
            <a:t>. &amp; sec.  Edu. To boys and girls</a:t>
          </a:r>
          <a:endParaRPr lang="en-US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Adult literacy: esp. women: primary pass mother’s child 2x likely to survive than illiterate mom;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PH, child in conflict (juvies)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843A6-C1DF-42A9-9714-AB335ACA04A2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>
              <a:latin typeface="Franklin Gothic Medium Cond" panose="020B0606030402020204" pitchFamily="34" charset="0"/>
            </a:rPr>
            <a:t>What to teach?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>
              <a:latin typeface="Franklin Gothic Medium Cond" panose="020B0606030402020204" pitchFamily="34" charset="0"/>
            </a:rPr>
            <a:t>Value edu- global citizenship, non-violence, gender/culture sensitivity, women rights, appreciating diversity</a:t>
          </a:r>
          <a:endParaRPr lang="en-IN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Vocational </a:t>
          </a:r>
          <a:r>
            <a:rPr lang="en-IN" sz="1500" kern="1200" dirty="0" err="1">
              <a:latin typeface="Franklin Gothic Medium Cond" panose="020B0606030402020204" pitchFamily="34" charset="0"/>
            </a:rPr>
            <a:t>entrp</a:t>
          </a:r>
          <a:r>
            <a:rPr lang="en-IN" sz="1500" kern="1200" dirty="0">
              <a:latin typeface="Franklin Gothic Medium Cond" panose="020B0606030402020204" pitchFamily="34" charset="0"/>
            </a:rPr>
            <a:t>. Skill training </a:t>
          </a:r>
          <a:endParaRPr lang="en-US" sz="1500" kern="1200" dirty="0"/>
        </a:p>
      </dsp:txBody>
      <dsp:txXfrm>
        <a:off x="1397243" y="1518419"/>
        <a:ext cx="4898781" cy="1380380"/>
      </dsp:txXfrm>
    </dsp:sp>
    <dsp:sp modelId="{0846AB27-C69E-4E6B-8C17-F78998B67D9D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AD5E5-9B76-4402-BF7A-C49296852EF4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>
              <a:latin typeface="Franklin Gothic Medium Cond" panose="020B0606030402020204" pitchFamily="34" charset="0"/>
            </a:rPr>
            <a:t>Who will teach and where?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Improve Teacher, Building, Learning modules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Help L.D.C &amp; small island nations</a:t>
          </a:r>
        </a:p>
      </dsp:txBody>
      <dsp:txXfrm>
        <a:off x="1397243" y="3036838"/>
        <a:ext cx="4898781" cy="1380380"/>
      </dsp:txXfrm>
    </dsp:sp>
    <dsp:sp modelId="{3D99485D-83B7-468D-B4DD-DA5C1D292934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>
              <a:latin typeface="Franklin Gothic Medium Cond" panose="020B0606030402020204" pitchFamily="34" charset="0"/>
            </a:rPr>
            <a:t>Stop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All forms of violence, Trafficking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Forced /Child marriage, female genital mutilation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E51B8-BBB8-4EC8-8D00-6D3127C276A2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Unpaid 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Recognize role in child-care, domestic 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Promote “Shared responsibility”</a:t>
          </a:r>
        </a:p>
      </dsp:txBody>
      <dsp:txXfrm>
        <a:off x="1397243" y="1518419"/>
        <a:ext cx="4898781" cy="1380380"/>
      </dsp:txXfrm>
    </dsp:sp>
    <dsp:sp modelId="{45B927AF-92E0-4588-B502-796C5C1E5046}">
      <dsp:nvSpPr>
        <dsp:cNvPr id="0" name=""/>
        <dsp:cNvSpPr/>
      </dsp:nvSpPr>
      <dsp:spPr>
        <a:xfrm>
          <a:off x="231829" y="1656457"/>
          <a:ext cx="1071621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4B92F-D04A-408A-B233-1D8F44BEE47A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Participation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Family planning, reproductive health (Beijing platform)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Land/asset ownership rights, inheritance laws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Political partition- ICT/legislation</a:t>
          </a:r>
        </a:p>
      </dsp:txBody>
      <dsp:txXfrm>
        <a:off x="1397243" y="3036838"/>
        <a:ext cx="4898781" cy="1380380"/>
      </dsp:txXfrm>
    </dsp:sp>
    <dsp:sp modelId="{A704E2E3-C118-46AE-9017-46A73BB4A0F5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>
              <a:latin typeface="Franklin Gothic Medium Cond" panose="020B0606030402020204" pitchFamily="34" charset="0"/>
            </a:rPr>
            <a:t>Provide water</a:t>
          </a:r>
          <a:endParaRPr lang="en-US" sz="19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safe and affordable drinking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universal and equitable access 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183BB-2E41-42A1-B160-A1704E6DBF1C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latin typeface="Franklin Gothic Medium Cond" panose="020B0606030402020204" pitchFamily="34" charset="0"/>
            </a:rPr>
            <a:t>Stop / reduce</a:t>
          </a:r>
          <a:endParaRPr lang="en-IN" sz="19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Open defecation esp. females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Release o chemicals/waster water in rivers/lakes/sea</a:t>
          </a:r>
        </a:p>
      </dsp:txBody>
      <dsp:txXfrm>
        <a:off x="1397243" y="1518419"/>
        <a:ext cx="4898781" cy="1380380"/>
      </dsp:txXfrm>
    </dsp:sp>
    <dsp:sp modelId="{6865ED12-E300-4EA4-8194-39D6A7EDCED3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28A1B-FE15-4CD7-AC8E-B7FEBF7329AA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>
              <a:latin typeface="Franklin Gothic Medium Cond" panose="020B0606030402020204" pitchFamily="34" charset="0"/>
            </a:rPr>
            <a:t>Manage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integrated water resources management- trans-national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Local community participation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water-related ecosystems: protect and restore- mountain, forest, river, lakes</a:t>
          </a:r>
        </a:p>
      </dsp:txBody>
      <dsp:txXfrm>
        <a:off x="1397243" y="3036838"/>
        <a:ext cx="4898781" cy="1380380"/>
      </dsp:txXfrm>
    </dsp:sp>
    <dsp:sp modelId="{73757BE0-A5F9-48D7-9C7C-044D419D7568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7D4F3-A349-4FEE-8723-4FB2917A9A8F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>
              <a:latin typeface="Franklin Gothic Medium Cond" panose="020B0606030402020204" pitchFamily="34" charset="0"/>
            </a:rPr>
            <a:t>Energy to all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kern="1200" dirty="0">
              <a:latin typeface="Franklin Gothic Medium Cond" panose="020B0606030402020204" pitchFamily="34" charset="0"/>
            </a:rPr>
            <a:t>affordable, reliable and modern energy to all (universal, both gender)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1397243" y="0"/>
        <a:ext cx="4898781" cy="1380380"/>
      </dsp:txXfrm>
    </dsp:sp>
    <dsp:sp modelId="{9B782E9B-EE70-4874-9C2A-AAFDC4973C3A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D5BA1-85EC-49CE-B672-0CD84139B4D9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>
              <a:latin typeface="Franklin Gothic Medium Cond" panose="020B0606030402020204" pitchFamily="34" charset="0"/>
            </a:rPr>
            <a:t>Clean energy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kern="1200" dirty="0">
              <a:latin typeface="Franklin Gothic Medium Cond" panose="020B0606030402020204" pitchFamily="34" charset="0"/>
            </a:rPr>
            <a:t>Increase share of renewable energy in the global energy mix</a:t>
          </a:r>
        </a:p>
      </dsp:txBody>
      <dsp:txXfrm>
        <a:off x="1397243" y="1518419"/>
        <a:ext cx="4898781" cy="1380380"/>
      </dsp:txXfrm>
    </dsp:sp>
    <dsp:sp modelId="{1DBEFC84-56CB-48AB-BD66-ADEBF8D6A9C4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E9454-2C57-4426-BF92-003E581743C0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>
              <a:latin typeface="Franklin Gothic Medium Cond" panose="020B0606030402020204" pitchFamily="34" charset="0"/>
            </a:rPr>
            <a:t>efficient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300" kern="1200" dirty="0">
              <a:latin typeface="Franklin Gothic Medium Cond" panose="020B0606030402020204" pitchFamily="34" charset="0"/>
            </a:rPr>
            <a:t>2x energy efficiency rate</a:t>
          </a:r>
        </a:p>
      </dsp:txBody>
      <dsp:txXfrm>
        <a:off x="1397243" y="3036838"/>
        <a:ext cx="4898781" cy="1380380"/>
      </dsp:txXfrm>
    </dsp:sp>
    <dsp:sp modelId="{3856108D-D364-4DD6-8C1D-AE4BC04D970A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0266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Franklin Gothic Medium Cond" panose="020B0606030402020204" pitchFamily="34" charset="0"/>
            </a:rPr>
            <a:t>L.D.C, intl. cooperation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Franklin Gothic Medium Cond" panose="020B0606030402020204" pitchFamily="34" charset="0"/>
            </a:rPr>
            <a:t>Min.7% GDP growth rate in L.D.C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Franklin Gothic Medium Cond" panose="020B0606030402020204" pitchFamily="34" charset="0"/>
            </a:rPr>
            <a:t>LDC: Intl. cooperation, tech transfer, trade help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Franklin Gothic Medium Cond" panose="020B0606030402020204" pitchFamily="34" charset="0"/>
            </a:rPr>
            <a:t>ILO-job pact implement; human trafficking</a:t>
          </a:r>
        </a:p>
      </dsp:txBody>
      <dsp:txXfrm>
        <a:off x="1361870" y="0"/>
        <a:ext cx="4934154" cy="1026658"/>
      </dsp:txXfrm>
    </dsp:sp>
    <dsp:sp modelId="{DCDEF1B2-0FCC-4CF9-B331-403375D23109}">
      <dsp:nvSpPr>
        <dsp:cNvPr id="0" name=""/>
        <dsp:cNvSpPr/>
      </dsp:nvSpPr>
      <dsp:spPr>
        <a:xfrm>
          <a:off x="102665" y="102665"/>
          <a:ext cx="1259205" cy="8213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25119-73CB-4160-815E-C26FC4F3A9CF}">
      <dsp:nvSpPr>
        <dsp:cNvPr id="0" name=""/>
        <dsp:cNvSpPr/>
      </dsp:nvSpPr>
      <dsp:spPr>
        <a:xfrm>
          <a:off x="0" y="1129324"/>
          <a:ext cx="6296024" cy="10266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Franklin Gothic Medium Cond" panose="020B0606030402020204" pitchFamily="34" charset="0"/>
            </a:rPr>
            <a:t>Promote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Franklin Gothic Medium Cond" panose="020B0606030402020204" pitchFamily="34" charset="0"/>
            </a:rPr>
            <a:t>Innovation, Entrepreneurship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Franklin Gothic Medium Cond" panose="020B0606030402020204" pitchFamily="34" charset="0"/>
            </a:rPr>
            <a:t>MSME, Tourism </a:t>
          </a:r>
        </a:p>
      </dsp:txBody>
      <dsp:txXfrm>
        <a:off x="1361870" y="1129324"/>
        <a:ext cx="4934154" cy="1026658"/>
      </dsp:txXfrm>
    </dsp:sp>
    <dsp:sp modelId="{7A60A061-6B59-4117-A2AB-8D9190C0545D}">
      <dsp:nvSpPr>
        <dsp:cNvPr id="0" name=""/>
        <dsp:cNvSpPr/>
      </dsp:nvSpPr>
      <dsp:spPr>
        <a:xfrm>
          <a:off x="102665" y="1231989"/>
          <a:ext cx="1259205" cy="8213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E554C-EC0D-41AE-9D4D-BA20B79DFF1F}">
      <dsp:nvSpPr>
        <dsp:cNvPr id="0" name=""/>
        <dsp:cNvSpPr/>
      </dsp:nvSpPr>
      <dsp:spPr>
        <a:xfrm>
          <a:off x="0" y="2258648"/>
          <a:ext cx="6296024" cy="10266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Franklin Gothic Medium Cond" panose="020B0606030402020204" pitchFamily="34" charset="0"/>
            </a:rPr>
            <a:t>Give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Franklin Gothic Medium Cond" panose="020B0606030402020204" pitchFamily="34" charset="0"/>
            </a:rPr>
            <a:t>Equal pay for equal work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Franklin Gothic Medium Cond" panose="020B0606030402020204" pitchFamily="34" charset="0"/>
            </a:rPr>
            <a:t>Productive Jobs to all (men, women, PH)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Franklin Gothic Medium Cond" panose="020B0606030402020204" pitchFamily="34" charset="0"/>
            </a:rPr>
            <a:t>Financial inclusion-Banking, finance, insurance services</a:t>
          </a:r>
        </a:p>
      </dsp:txBody>
      <dsp:txXfrm>
        <a:off x="1361870" y="2258648"/>
        <a:ext cx="4934154" cy="1026658"/>
      </dsp:txXfrm>
    </dsp:sp>
    <dsp:sp modelId="{07D16338-C5EE-4188-9931-E784FEB03835}">
      <dsp:nvSpPr>
        <dsp:cNvPr id="0" name=""/>
        <dsp:cNvSpPr/>
      </dsp:nvSpPr>
      <dsp:spPr>
        <a:xfrm>
          <a:off x="102665" y="2361314"/>
          <a:ext cx="1259205" cy="8213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043E1-2849-4F58-AEE2-B9B333FC0797}">
      <dsp:nvSpPr>
        <dsp:cNvPr id="0" name=""/>
        <dsp:cNvSpPr/>
      </dsp:nvSpPr>
      <dsp:spPr>
        <a:xfrm>
          <a:off x="0" y="3387972"/>
          <a:ext cx="6296024" cy="10266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Franklin Gothic Medium Cond" panose="020B0606030402020204" pitchFamily="34" charset="0"/>
            </a:rPr>
            <a:t>Eliminate / protection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Franklin Gothic Medium Cond" panose="020B0606030402020204" pitchFamily="34" charset="0"/>
            </a:rPr>
            <a:t>Forced Labour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Franklin Gothic Medium Cond" panose="020B0606030402020204" pitchFamily="34" charset="0"/>
            </a:rPr>
            <a:t>Child Labour, child soldiers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>
              <a:latin typeface="Franklin Gothic Medium Cond" panose="020B0606030402020204" pitchFamily="34" charset="0"/>
            </a:rPr>
            <a:t>Safety of women </a:t>
          </a:r>
          <a:r>
            <a:rPr lang="en-US" sz="1300" kern="1200" dirty="0" err="1">
              <a:latin typeface="Franklin Gothic Medium Cond" panose="020B0606030402020204" pitchFamily="34" charset="0"/>
            </a:rPr>
            <a:t>labour</a:t>
          </a:r>
          <a:r>
            <a:rPr lang="en-US" sz="1300" kern="1200" dirty="0">
              <a:latin typeface="Franklin Gothic Medium Cond" panose="020B0606030402020204" pitchFamily="34" charset="0"/>
            </a:rPr>
            <a:t>/migrants</a:t>
          </a:r>
        </a:p>
      </dsp:txBody>
      <dsp:txXfrm>
        <a:off x="1361870" y="3387972"/>
        <a:ext cx="4934154" cy="1026658"/>
      </dsp:txXfrm>
    </dsp:sp>
    <dsp:sp modelId="{78530661-B25A-4005-8AF7-FA924C17F712}">
      <dsp:nvSpPr>
        <dsp:cNvPr id="0" name=""/>
        <dsp:cNvSpPr/>
      </dsp:nvSpPr>
      <dsp:spPr>
        <a:xfrm>
          <a:off x="102665" y="3490638"/>
          <a:ext cx="1259205" cy="8213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D5DD4-63E4-4981-BE7B-5D5CADEAF58B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Franklin Gothic Medium Cond" panose="020B0606030402020204" pitchFamily="34" charset="0"/>
            </a:rPr>
            <a:t>infra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Develop infra. Necessary for </a:t>
          </a:r>
          <a:r>
            <a:rPr lang="en-US" sz="1600" kern="1200" dirty="0" err="1">
              <a:latin typeface="Franklin Gothic Medium Cond" panose="020B0606030402020204" pitchFamily="34" charset="0"/>
            </a:rPr>
            <a:t>eco+human</a:t>
          </a:r>
          <a:r>
            <a:rPr lang="en-US" sz="1600" kern="1200" dirty="0">
              <a:latin typeface="Franklin Gothic Medium Cond" panose="020B0606030402020204" pitchFamily="34" charset="0"/>
            </a:rPr>
            <a:t> </a:t>
          </a:r>
          <a:r>
            <a:rPr lang="en-US" sz="1600" kern="1200" dirty="0" err="1">
              <a:latin typeface="Franklin Gothic Medium Cond" panose="020B0606030402020204" pitchFamily="34" charset="0"/>
            </a:rPr>
            <a:t>Dvlp</a:t>
          </a:r>
          <a:endParaRPr lang="en-US" sz="1600" kern="1200" dirty="0"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Regional, trans border level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2020: universal-affordable Internet to L.D.C.</a:t>
          </a:r>
        </a:p>
      </dsp:txBody>
      <dsp:txXfrm>
        <a:off x="1397243" y="0"/>
        <a:ext cx="4898781" cy="1380380"/>
      </dsp:txXfrm>
    </dsp:sp>
    <dsp:sp modelId="{E041DB13-B49C-416C-B6F9-4BED7FBBF18E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8E3A7-9D04-4AB6-9E1A-1557F234D344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>
              <a:latin typeface="Franklin Gothic Medium Cond" panose="020B0606030402020204" pitchFamily="34" charset="0"/>
            </a:rPr>
            <a:t>Agro</a:t>
          </a:r>
          <a:endParaRPr lang="en-US" sz="2100" kern="1200" dirty="0"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err="1">
              <a:latin typeface="Franklin Gothic Medium Cond" panose="020B0606030402020204" pitchFamily="34" charset="0"/>
            </a:rPr>
            <a:t>Agri.business</a:t>
          </a:r>
          <a:r>
            <a:rPr lang="en-IN" sz="1600" kern="1200" dirty="0">
              <a:latin typeface="Franklin Gothic Medium Cond" panose="020B0606030402020204" pitchFamily="34" charset="0"/>
            </a:rPr>
            <a:t>/ Food processing</a:t>
          </a:r>
          <a:endParaRPr lang="en-US" sz="1600" kern="1200" dirty="0"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3</a:t>
          </a:r>
          <a:r>
            <a:rPr lang="en-US" sz="16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600" kern="1200" dirty="0">
              <a:latin typeface="Franklin Gothic Medium Cond" panose="020B0606030402020204" pitchFamily="34" charset="0"/>
            </a:rPr>
            <a:t> world: 30% processed; 1</a:t>
          </a:r>
          <a:r>
            <a:rPr lang="en-US" sz="16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1600" kern="1200" dirty="0">
              <a:latin typeface="Franklin Gothic Medium Cond" panose="020B0606030402020204" pitchFamily="34" charset="0"/>
            </a:rPr>
            <a:t> World: 98%</a:t>
          </a:r>
        </a:p>
      </dsp:txBody>
      <dsp:txXfrm>
        <a:off x="1397243" y="1518419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47576-38CA-4B61-AD0C-8C4C938CB6B9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Franklin Gothic Medium Cond" panose="020B0606030402020204" pitchFamily="34" charset="0"/>
            </a:rPr>
            <a:t>Mfg.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World wide 0.5 billion in mfg.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1 job in </a:t>
          </a:r>
          <a:r>
            <a:rPr lang="en-US" sz="1600" kern="1200" dirty="0" err="1">
              <a:latin typeface="Franklin Gothic Medium Cond" panose="020B0606030402020204" pitchFamily="34" charset="0"/>
            </a:rPr>
            <a:t>mfg</a:t>
          </a:r>
          <a:r>
            <a:rPr lang="en-US" sz="1600" kern="1200" dirty="0">
              <a:latin typeface="Franklin Gothic Medium Cond" panose="020B0606030402020204" pitchFamily="34" charset="0"/>
            </a:rPr>
            <a:t> = 2.2 jobs in other sectors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By 2030: </a:t>
          </a:r>
          <a:r>
            <a:rPr lang="en-US" sz="1600" kern="1200" dirty="0" err="1">
              <a:latin typeface="Franklin Gothic Medium Cond" panose="020B0606030402020204" pitchFamily="34" charset="0"/>
            </a:rPr>
            <a:t>mfg</a:t>
          </a:r>
          <a:r>
            <a:rPr lang="en-US" sz="1600" kern="1200" dirty="0">
              <a:latin typeface="Franklin Gothic Medium Cond" panose="020B0606030402020204" pitchFamily="34" charset="0"/>
            </a:rPr>
            <a:t>/industrial sector’s contribution- 50% in </a:t>
          </a:r>
          <a:r>
            <a:rPr lang="en-US" sz="1600" kern="1200" dirty="0" err="1">
              <a:latin typeface="Franklin Gothic Medium Cond" panose="020B0606030402020204" pitchFamily="34" charset="0"/>
            </a:rPr>
            <a:t>gDP</a:t>
          </a:r>
          <a:endParaRPr lang="en-US" sz="1600" kern="1200" dirty="0">
            <a:latin typeface="Franklin Gothic Medium Cond" panose="020B0606030402020204" pitchFamily="34" charset="0"/>
          </a:endParaRPr>
        </a:p>
      </dsp:txBody>
      <dsp:txXfrm>
        <a:off x="1397243" y="3036838"/>
        <a:ext cx="4898781" cy="1380380"/>
      </dsp:txXfrm>
    </dsp:sp>
    <dsp:sp modelId="{210892CD-4D5E-4673-BABF-1D8F472D13F5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CC238-EBEA-4786-AC1C-517AAE04D16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latin typeface="Franklin Gothic Medium Cond" panose="020B0606030402020204" pitchFamily="34" charset="0"/>
            </a:rPr>
            <a:t>Faster Development of bottom strata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bottom 40%’s income growth make higher than national </a:t>
          </a:r>
          <a:endParaRPr lang="en-US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Encourage FDI to LDC, Landlocked 3</a:t>
          </a:r>
          <a:r>
            <a:rPr lang="en-US" sz="15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500" kern="1200" dirty="0">
              <a:latin typeface="Franklin Gothic Medium Cond" panose="020B0606030402020204" pitchFamily="34" charset="0"/>
            </a:rPr>
            <a:t> world, Small island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Give Special treatment to them in WTO</a:t>
          </a:r>
        </a:p>
      </dsp:txBody>
      <dsp:txXfrm>
        <a:off x="1397243" y="0"/>
        <a:ext cx="4898781" cy="1380380"/>
      </dsp:txXfrm>
    </dsp:sp>
    <dsp:sp modelId="{3239EF28-D1C5-4B3E-836D-82CBA814A9DC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CC488-422B-4848-92DC-D81BB2FF7BC6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>
              <a:latin typeface="Franklin Gothic Medium Cond" panose="020B0606030402020204" pitchFamily="34" charset="0"/>
            </a:rPr>
            <a:t>Inclusion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New fiscal, wage, social protection policy and laws for</a:t>
          </a:r>
          <a:endParaRPr lang="en-IN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social, economic and political inclusion of all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irrespective of age, sex, disability, race, ethnicity, origin, religion or economic or other status</a:t>
          </a:r>
        </a:p>
      </dsp:txBody>
      <dsp:txXfrm>
        <a:off x="1397243" y="1518419"/>
        <a:ext cx="4898781" cy="1380380"/>
      </dsp:txXfrm>
    </dsp:sp>
    <dsp:sp modelId="{4404DA9A-AD88-40DD-9797-4E98EE2EC1A2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C00AC-5F95-418E-BD92-4BEA298BE020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>
              <a:latin typeface="Franklin Gothic Medium Cond" panose="020B0606030402020204" pitchFamily="34" charset="0"/>
            </a:rPr>
            <a:t>Migration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Migration policy-safe, responsible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Migrant Remittance cost: &lt;3%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 dirty="0">
              <a:latin typeface="Franklin Gothic Medium Cond" panose="020B0606030402020204" pitchFamily="34" charset="0"/>
            </a:rPr>
            <a:t>Eliminate remittance corridors with 5% or higher cost</a:t>
          </a:r>
        </a:p>
      </dsp:txBody>
      <dsp:txXfrm>
        <a:off x="1397243" y="3036838"/>
        <a:ext cx="4898781" cy="1380380"/>
      </dsp:txXfrm>
    </dsp:sp>
    <dsp:sp modelId="{B5F7CEDF-1C9B-4C25-AA96-55EC55A180B3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>
              <a:latin typeface="Franklin Gothic Medium Cond" panose="020B0606030402020204" pitchFamily="34" charset="0"/>
            </a:rPr>
            <a:t>Give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Universal Housing, transport (PH, women)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Green public spaces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safeguard culture, heritage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60626-25D1-4698-9C5A-F17E06C049FF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Reduce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Pollution, waste, litter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Disaster vulnerability: Sendai Framework 2015-2030</a:t>
          </a:r>
        </a:p>
      </dsp:txBody>
      <dsp:txXfrm>
        <a:off x="1397243" y="1518419"/>
        <a:ext cx="4898781" cy="1380380"/>
      </dsp:txXfrm>
    </dsp:sp>
    <dsp:sp modelId="{C0FE09CE-CD2E-4BE8-A4D7-3A63B8296776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153E18-2792-4297-BD2A-4348280C5139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Link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Urban =&gt; per-urban =&gt;rural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Linkage: economical, social, environmental</a:t>
          </a:r>
        </a:p>
      </dsp:txBody>
      <dsp:txXfrm>
        <a:off x="1397243" y="3036838"/>
        <a:ext cx="4898781" cy="1380380"/>
      </dsp:txXfrm>
    </dsp:sp>
    <dsp:sp modelId="{15A6F3A2-869D-4224-AD43-FB0E615B2890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>
              <a:latin typeface="Franklin Gothic Medium Cond" panose="020B0606030402020204" pitchFamily="34" charset="0"/>
            </a:rPr>
            <a:t>Food wastage</a:t>
          </a:r>
          <a:endParaRPr lang="en-US" sz="19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3 </a:t>
          </a:r>
          <a:r>
            <a:rPr lang="en-US" sz="1500" kern="1200" dirty="0" err="1">
              <a:latin typeface="Franklin Gothic Medium Cond" panose="020B0606030402020204" pitchFamily="34" charset="0"/>
            </a:rPr>
            <a:t>bn</a:t>
          </a:r>
          <a:r>
            <a:rPr lang="en-US" sz="1500" kern="1200" dirty="0">
              <a:latin typeface="Franklin Gothic Medium Cond" panose="020B0606030402020204" pitchFamily="34" charset="0"/>
            </a:rPr>
            <a:t> </a:t>
          </a:r>
          <a:r>
            <a:rPr lang="en-US" sz="1500" kern="1200" dirty="0" err="1">
              <a:latin typeface="Franklin Gothic Medium Cond" panose="020B0606030402020204" pitchFamily="34" charset="0"/>
            </a:rPr>
            <a:t>tonne</a:t>
          </a:r>
          <a:r>
            <a:rPr lang="en-US" sz="1500" kern="1200" dirty="0">
              <a:latin typeface="Franklin Gothic Medium Cond" panose="020B0606030402020204" pitchFamily="34" charset="0"/>
            </a:rPr>
            <a:t> wasted while 1 </a:t>
          </a:r>
          <a:r>
            <a:rPr lang="en-US" sz="1500" kern="1200" dirty="0" err="1">
              <a:latin typeface="Franklin Gothic Medium Cond" panose="020B0606030402020204" pitchFamily="34" charset="0"/>
            </a:rPr>
            <a:t>bn</a:t>
          </a:r>
          <a:r>
            <a:rPr lang="en-US" sz="1500" kern="1200" dirty="0">
              <a:latin typeface="Franklin Gothic Medium Cond" panose="020B0606030402020204" pitchFamily="34" charset="0"/>
            </a:rPr>
            <a:t> hungry, 1 </a:t>
          </a:r>
          <a:r>
            <a:rPr lang="en-US" sz="1500" kern="1200" dirty="0" err="1">
              <a:latin typeface="Franklin Gothic Medium Cond" panose="020B0606030402020204" pitchFamily="34" charset="0"/>
            </a:rPr>
            <a:t>bn</a:t>
          </a:r>
          <a:r>
            <a:rPr lang="en-US" sz="1500" kern="1200" dirty="0">
              <a:latin typeface="Franklin Gothic Medium Cond" panose="020B0606030402020204" pitchFamily="34" charset="0"/>
            </a:rPr>
            <a:t> malnourished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Per capita food waste: reduce by 50% (focus on post-harvest, supply chain)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49264-4FBC-4258-A2F9-CF6E0C7EC703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latin typeface="Franklin Gothic Medium Cond" panose="020B0606030402020204" pitchFamily="34" charset="0"/>
            </a:rPr>
            <a:t>Pollution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&gt;30% car increase in next 5 yeas=&gt; must reduce fissile fuel subsidies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Chemical  Management- intl. framework implement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Waste: prevent, reduce, recycle, reuse</a:t>
          </a:r>
        </a:p>
      </dsp:txBody>
      <dsp:txXfrm>
        <a:off x="1397243" y="1518419"/>
        <a:ext cx="4898781" cy="1380380"/>
      </dsp:txXfrm>
    </dsp:sp>
    <dsp:sp modelId="{4CF282AB-FD84-4675-A6DD-6128DA5ADF2C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8DD6A-1949-468E-937F-8A3084C6CBDF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latin typeface="Franklin Gothic Medium Cond" panose="020B0606030402020204" pitchFamily="34" charset="0"/>
            </a:rPr>
            <a:t>Promote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>
              <a:latin typeface="Franklin Gothic Medium Cond" panose="020B0606030402020204" pitchFamily="34" charset="0"/>
            </a:rPr>
            <a:t>Sci</a:t>
          </a:r>
          <a:r>
            <a:rPr lang="en-US" sz="1500" kern="1200" dirty="0">
              <a:latin typeface="Franklin Gothic Medium Cond" panose="020B0606030402020204" pitchFamily="34" charset="0"/>
            </a:rPr>
            <a:t>-tech for sustainable use of natural resources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Sustainable tourism – create jobs , preserve culture-environment</a:t>
          </a:r>
        </a:p>
      </dsp:txBody>
      <dsp:txXfrm>
        <a:off x="1397243" y="3036838"/>
        <a:ext cx="4898781" cy="1380380"/>
      </dsp:txXfrm>
    </dsp:sp>
    <dsp:sp modelId="{0AE7C84E-4301-4DA7-A089-14BFCE65A0EF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C88F3-840A-402E-A53C-6F0321895C19}">
      <dsp:nvSpPr>
        <dsp:cNvPr id="0" name=""/>
        <dsp:cNvSpPr/>
      </dsp:nvSpPr>
      <dsp:spPr>
        <a:xfrm>
          <a:off x="2108" y="731947"/>
          <a:ext cx="1522718" cy="125592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latin typeface="Franklin Gothic Medium Cond" panose="020B0606030402020204" pitchFamily="34" charset="0"/>
            </a:rPr>
            <a:t>Earth Summit Rio</a:t>
          </a:r>
        </a:p>
      </dsp:txBody>
      <dsp:txXfrm>
        <a:off x="31010" y="760849"/>
        <a:ext cx="1464914" cy="928993"/>
      </dsp:txXfrm>
    </dsp:sp>
    <dsp:sp modelId="{12EBD2B5-0A6C-4D0A-8668-3B31E902F2A7}">
      <dsp:nvSpPr>
        <dsp:cNvPr id="0" name=""/>
        <dsp:cNvSpPr/>
      </dsp:nvSpPr>
      <dsp:spPr>
        <a:xfrm>
          <a:off x="821725" y="901375"/>
          <a:ext cx="1870872" cy="1870872"/>
        </a:xfrm>
        <a:prstGeom prst="leftCircularArrow">
          <a:avLst>
            <a:gd name="adj1" fmla="val 4171"/>
            <a:gd name="adj2" fmla="val 525997"/>
            <a:gd name="adj3" fmla="val 2301507"/>
            <a:gd name="adj4" fmla="val 9024489"/>
            <a:gd name="adj5" fmla="val 486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7BC64-B996-4A38-9752-CD22F570DED1}">
      <dsp:nvSpPr>
        <dsp:cNvPr id="0" name=""/>
        <dsp:cNvSpPr/>
      </dsp:nvSpPr>
      <dsp:spPr>
        <a:xfrm>
          <a:off x="340490" y="1718745"/>
          <a:ext cx="1353527" cy="538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Franklin Gothic Medium Cond" panose="020B0606030402020204" pitchFamily="34" charset="0"/>
            </a:rPr>
            <a:t>1992</a:t>
          </a:r>
        </a:p>
      </dsp:txBody>
      <dsp:txXfrm>
        <a:off x="356255" y="1734510"/>
        <a:ext cx="1321997" cy="506723"/>
      </dsp:txXfrm>
    </dsp:sp>
    <dsp:sp modelId="{2ADA7A28-0C66-4B0F-85AA-2E9B7DCCA77E}">
      <dsp:nvSpPr>
        <dsp:cNvPr id="0" name=""/>
        <dsp:cNvSpPr/>
      </dsp:nvSpPr>
      <dsp:spPr>
        <a:xfrm>
          <a:off x="2065632" y="731947"/>
          <a:ext cx="1522718" cy="125592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latin typeface="Franklin Gothic Medium Cond" panose="020B0606030402020204" pitchFamily="34" charset="0"/>
            </a:rPr>
            <a:t>Rio+20</a:t>
          </a:r>
        </a:p>
      </dsp:txBody>
      <dsp:txXfrm>
        <a:off x="2094534" y="1029976"/>
        <a:ext cx="1464914" cy="928993"/>
      </dsp:txXfrm>
    </dsp:sp>
    <dsp:sp modelId="{CE5479AE-8987-4929-9716-BF3969BE1751}">
      <dsp:nvSpPr>
        <dsp:cNvPr id="0" name=""/>
        <dsp:cNvSpPr/>
      </dsp:nvSpPr>
      <dsp:spPr>
        <a:xfrm>
          <a:off x="2872560" y="-101672"/>
          <a:ext cx="2065442" cy="2065442"/>
        </a:xfrm>
        <a:prstGeom prst="circularArrow">
          <a:avLst>
            <a:gd name="adj1" fmla="val 3778"/>
            <a:gd name="adj2" fmla="val 471939"/>
            <a:gd name="adj3" fmla="val 19352551"/>
            <a:gd name="adj4" fmla="val 12575511"/>
            <a:gd name="adj5" fmla="val 4408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0644B-250B-4609-9404-038394E03419}">
      <dsp:nvSpPr>
        <dsp:cNvPr id="0" name=""/>
        <dsp:cNvSpPr/>
      </dsp:nvSpPr>
      <dsp:spPr>
        <a:xfrm>
          <a:off x="2404014" y="462820"/>
          <a:ext cx="1353527" cy="538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Franklin Gothic Medium Cond" panose="020B0606030402020204" pitchFamily="34" charset="0"/>
            </a:rPr>
            <a:t>2012</a:t>
          </a:r>
        </a:p>
      </dsp:txBody>
      <dsp:txXfrm>
        <a:off x="2419779" y="478585"/>
        <a:ext cx="1321997" cy="506723"/>
      </dsp:txXfrm>
    </dsp:sp>
    <dsp:sp modelId="{CA2E715F-DF7C-4087-BFE6-CC65E3F3B181}">
      <dsp:nvSpPr>
        <dsp:cNvPr id="0" name=""/>
        <dsp:cNvSpPr/>
      </dsp:nvSpPr>
      <dsp:spPr>
        <a:xfrm>
          <a:off x="4129157" y="731947"/>
          <a:ext cx="1522718" cy="125592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latin typeface="Franklin Gothic Medium Cond" panose="020B0606030402020204" pitchFamily="34" charset="0"/>
            </a:rPr>
            <a:t>17 SDG adopted</a:t>
          </a:r>
        </a:p>
      </dsp:txBody>
      <dsp:txXfrm>
        <a:off x="4158059" y="760849"/>
        <a:ext cx="1464914" cy="928993"/>
      </dsp:txXfrm>
    </dsp:sp>
    <dsp:sp modelId="{CBEEED25-FB2A-4156-88BE-916D1E6626B5}">
      <dsp:nvSpPr>
        <dsp:cNvPr id="0" name=""/>
        <dsp:cNvSpPr/>
      </dsp:nvSpPr>
      <dsp:spPr>
        <a:xfrm>
          <a:off x="4948774" y="901375"/>
          <a:ext cx="1870872" cy="1870872"/>
        </a:xfrm>
        <a:prstGeom prst="leftCircularArrow">
          <a:avLst>
            <a:gd name="adj1" fmla="val 4171"/>
            <a:gd name="adj2" fmla="val 525997"/>
            <a:gd name="adj3" fmla="val 2301507"/>
            <a:gd name="adj4" fmla="val 9024489"/>
            <a:gd name="adj5" fmla="val 486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7A971-E9E6-44F8-92A1-97D593BA3BA9}">
      <dsp:nvSpPr>
        <dsp:cNvPr id="0" name=""/>
        <dsp:cNvSpPr/>
      </dsp:nvSpPr>
      <dsp:spPr>
        <a:xfrm>
          <a:off x="4467539" y="1718745"/>
          <a:ext cx="1353527" cy="538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Franklin Gothic Medium Cond" panose="020B0606030402020204" pitchFamily="34" charset="0"/>
            </a:rPr>
            <a:t>2015, Sep</a:t>
          </a:r>
        </a:p>
      </dsp:txBody>
      <dsp:txXfrm>
        <a:off x="4483304" y="1734510"/>
        <a:ext cx="1321997" cy="506723"/>
      </dsp:txXfrm>
    </dsp:sp>
    <dsp:sp modelId="{1FB4A250-91BB-4EEF-AFB0-F0EE6F751E99}">
      <dsp:nvSpPr>
        <dsp:cNvPr id="0" name=""/>
        <dsp:cNvSpPr/>
      </dsp:nvSpPr>
      <dsp:spPr>
        <a:xfrm>
          <a:off x="6192681" y="731947"/>
          <a:ext cx="1522718" cy="125592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>
              <a:latin typeface="Franklin Gothic Medium Cond" panose="020B0606030402020204" pitchFamily="34" charset="0"/>
            </a:rPr>
            <a:t>SDG Deadline</a:t>
          </a:r>
        </a:p>
      </dsp:txBody>
      <dsp:txXfrm>
        <a:off x="6221583" y="1029976"/>
        <a:ext cx="1464914" cy="928993"/>
      </dsp:txXfrm>
    </dsp:sp>
    <dsp:sp modelId="{00151778-05AA-437D-BE50-A8CA2E83EB62}">
      <dsp:nvSpPr>
        <dsp:cNvPr id="0" name=""/>
        <dsp:cNvSpPr/>
      </dsp:nvSpPr>
      <dsp:spPr>
        <a:xfrm>
          <a:off x="6531063" y="462820"/>
          <a:ext cx="1353527" cy="538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Franklin Gothic Medium Cond" panose="020B0606030402020204" pitchFamily="34" charset="0"/>
            </a:rPr>
            <a:t>2030</a:t>
          </a:r>
        </a:p>
      </dsp:txBody>
      <dsp:txXfrm>
        <a:off x="6546828" y="478585"/>
        <a:ext cx="1321997" cy="50672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$100 billion by 2020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1</a:t>
          </a:r>
          <a:r>
            <a:rPr lang="en-US" sz="1800" kern="1200" baseline="30000" dirty="0">
              <a:latin typeface="Franklin Gothic Medium Cond" panose="020B0606030402020204" pitchFamily="34" charset="0"/>
            </a:rPr>
            <a:t>st</a:t>
          </a:r>
          <a:r>
            <a:rPr lang="en-US" sz="1800" kern="1200" dirty="0">
              <a:latin typeface="Franklin Gothic Medium Cond" panose="020B0606030402020204" pitchFamily="34" charset="0"/>
            </a:rPr>
            <a:t> world to give this much in UN Framework convention on climate change (UNFCCC)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37462-86D7-444C-8892-73CAFC6AEEAF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Focus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Small island nation, L.D.C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Women and marginalized communities</a:t>
          </a:r>
        </a:p>
      </dsp:txBody>
      <dsp:txXfrm>
        <a:off x="1397243" y="1518419"/>
        <a:ext cx="4898781" cy="1380380"/>
      </dsp:txXfrm>
    </dsp:sp>
    <dsp:sp modelId="{73A0F710-7AD0-4127-8D29-F544103E299D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E2971-3735-412D-BEF9-CF18DF5EDA70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Adopt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Mitigation + Adaptation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Policies, planning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Education, awareness</a:t>
          </a:r>
        </a:p>
      </dsp:txBody>
      <dsp:txXfrm>
        <a:off x="1397243" y="3036838"/>
        <a:ext cx="4898781" cy="1380380"/>
      </dsp:txXfrm>
    </dsp:sp>
    <dsp:sp modelId="{A86EB95D-5864-495F-ACC9-EDBDF05158BC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latin typeface="Franklin Gothic Medium Cond" panose="020B0606030402020204" pitchFamily="34" charset="0"/>
            </a:rPr>
            <a:t>Minimize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Franklin Gothic Medium Cond" panose="020B0606030402020204" pitchFamily="34" charset="0"/>
            </a:rPr>
            <a:t>Ocean acidification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Franklin Gothic Medium Cond" panose="020B0606030402020204" pitchFamily="34" charset="0"/>
            </a:rPr>
            <a:t>Marine pollution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07E75-140F-491C-928E-04D5694E5D0A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latin typeface="Franklin Gothic Medium Cond" panose="020B0606030402020204" pitchFamily="34" charset="0"/>
            </a:rPr>
            <a:t>Stop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Franklin Gothic Medium Cond" panose="020B0606030402020204" pitchFamily="34" charset="0"/>
            </a:rPr>
            <a:t>Fishing subsidies that promote overfishing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Franklin Gothic Medium Cond" panose="020B0606030402020204" pitchFamily="34" charset="0"/>
            </a:rPr>
            <a:t>Unregulated / destructive fishing practices</a:t>
          </a:r>
        </a:p>
      </dsp:txBody>
      <dsp:txXfrm>
        <a:off x="1397243" y="1518419"/>
        <a:ext cx="4898781" cy="1380380"/>
      </dsp:txXfrm>
    </dsp:sp>
    <dsp:sp modelId="{DE4F9501-931F-4FCD-BF25-636DEA7C38B1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D70B3-4FB6-4E97-8F45-DC1498A83D92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latin typeface="Franklin Gothic Medium Cond" panose="020B0606030402020204" pitchFamily="34" charset="0"/>
            </a:rPr>
            <a:t>Intl. </a:t>
          </a:r>
          <a:r>
            <a:rPr lang="en-US" sz="2600" kern="1200" dirty="0" err="1">
              <a:latin typeface="Franklin Gothic Medium Cond" panose="020B0606030402020204" pitchFamily="34" charset="0"/>
            </a:rPr>
            <a:t>bol</a:t>
          </a:r>
          <a:r>
            <a:rPr lang="en-US" sz="2600" kern="1200" dirty="0">
              <a:latin typeface="Franklin Gothic Medium Cond" panose="020B0606030402020204" pitchFamily="34" charset="0"/>
            </a:rPr>
            <a:t> </a:t>
          </a:r>
          <a:r>
            <a:rPr lang="en-US" sz="2600" kern="1200" dirty="0" err="1">
              <a:latin typeface="Franklin Gothic Medium Cond" panose="020B0606030402020204" pitchFamily="34" charset="0"/>
            </a:rPr>
            <a:t>bachchan</a:t>
          </a:r>
          <a:endParaRPr lang="en-US" sz="26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Franklin Gothic Medium Cond" panose="020B0606030402020204" pitchFamily="34" charset="0"/>
            </a:rPr>
            <a:t>Help small island nations, L.D.C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Franklin Gothic Medium Cond" panose="020B0606030402020204" pitchFamily="34" charset="0"/>
            </a:rPr>
            <a:t>Implement UNCLOS for use of ocean resources</a:t>
          </a:r>
        </a:p>
      </dsp:txBody>
      <dsp:txXfrm>
        <a:off x="1397243" y="3036838"/>
        <a:ext cx="4898781" cy="1380380"/>
      </dsp:txXfrm>
    </dsp:sp>
    <dsp:sp modelId="{BD9F9102-63A7-4CD1-B9EA-D07FB116A193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Stop / reduce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Desertification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Alien species invasion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Poaching =by giving  sustainable livelihood.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1938-5FBF-42D2-BE9E-D41B0BFF0312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Restore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Inland fresh water ecosystem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Biodiversity by stopping further extinction of species</a:t>
          </a:r>
        </a:p>
      </dsp:txBody>
      <dsp:txXfrm>
        <a:off x="1397243" y="1518419"/>
        <a:ext cx="4898781" cy="1380380"/>
      </dsp:txXfrm>
    </dsp:sp>
    <dsp:sp modelId="{11527323-37F6-4AA2-A2E9-C779A4075EC5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DCFD1-2071-4475-B484-C64AC3C50FBA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Intl. </a:t>
          </a:r>
          <a:r>
            <a:rPr lang="en-US" sz="2300" kern="1200" dirty="0" err="1">
              <a:latin typeface="Franklin Gothic Medium Cond" panose="020B0606030402020204" pitchFamily="34" charset="0"/>
            </a:rPr>
            <a:t>bolbachchan</a:t>
          </a:r>
          <a:endParaRPr lang="en-US" sz="2300" kern="1200" dirty="0">
            <a:latin typeface="Franklin Gothic Medium Cond" panose="020B06060304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Cooperation against  illegal trade in wildlife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$$ to 3</a:t>
          </a:r>
          <a:r>
            <a:rPr lang="en-US" sz="18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800" kern="1200" dirty="0">
              <a:latin typeface="Franklin Gothic Medium Cond" panose="020B0606030402020204" pitchFamily="34" charset="0"/>
            </a:rPr>
            <a:t> world to restore forest/ degraded land</a:t>
          </a:r>
        </a:p>
      </dsp:txBody>
      <dsp:txXfrm>
        <a:off x="1397243" y="3036838"/>
        <a:ext cx="4898781" cy="1380380"/>
      </dsp:txXfrm>
    </dsp:sp>
    <dsp:sp modelId="{E527B67B-0CBF-4C14-AFE5-4E1585DDA243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Reduce /stop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Violence, torture, trafficking esp. against children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Illegal weapons trade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Corruption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4C935-49AC-4876-9BFA-35DEF333DEEF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Provide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Birth registration and Legal identity to all, by 2030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Freedom of information to all (RTI)</a:t>
          </a:r>
        </a:p>
      </dsp:txBody>
      <dsp:txXfrm>
        <a:off x="1397243" y="1518419"/>
        <a:ext cx="4898781" cy="1380380"/>
      </dsp:txXfrm>
    </dsp:sp>
    <dsp:sp modelId="{8900C166-F6D9-489D-8FF5-0CA4693BA1ED}">
      <dsp:nvSpPr>
        <dsp:cNvPr id="0" name=""/>
        <dsp:cNvSpPr/>
      </dsp:nvSpPr>
      <dsp:spPr>
        <a:xfrm>
          <a:off x="257309" y="1656457"/>
          <a:ext cx="1020661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49509-531D-481F-85B8-D7568CCDD106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Increase participation of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Local people  in local administration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latin typeface="Franklin Gothic Medium Cond" panose="020B0606030402020204" pitchFamily="34" charset="0"/>
            </a:rPr>
            <a:t>3</a:t>
          </a:r>
          <a:r>
            <a:rPr lang="en-US" sz="18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800" kern="1200" dirty="0">
              <a:latin typeface="Franklin Gothic Medium Cond" panose="020B0606030402020204" pitchFamily="34" charset="0"/>
            </a:rPr>
            <a:t> world in intl. governance, crime-terrorism treaties</a:t>
          </a:r>
        </a:p>
      </dsp:txBody>
      <dsp:txXfrm>
        <a:off x="1397243" y="3036838"/>
        <a:ext cx="4898781" cy="1380380"/>
      </dsp:txXfrm>
    </dsp:sp>
    <dsp:sp modelId="{AD8E6D61-8CBF-4055-B4F4-B588D382235D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latin typeface="Franklin Gothic Medium Cond" panose="020B0606030402020204" pitchFamily="34" charset="0"/>
            </a:rPr>
            <a:t>Finance / funding / investment in 3</a:t>
          </a:r>
          <a:r>
            <a:rPr lang="en-US" sz="19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900" kern="1200" dirty="0">
              <a:latin typeface="Franklin Gothic Medium Cond" panose="020B0606030402020204" pitchFamily="34" charset="0"/>
            </a:rPr>
            <a:t> world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Reduce Debt distress of 3</a:t>
          </a:r>
          <a:r>
            <a:rPr lang="en-US" sz="1500" kern="1200" baseline="30000" dirty="0">
              <a:latin typeface="Franklin Gothic Medium Cond" panose="020B0606030402020204" pitchFamily="34" charset="0"/>
            </a:rPr>
            <a:t>rd</a:t>
          </a:r>
          <a:r>
            <a:rPr lang="en-US" sz="1500" kern="1200" dirty="0">
              <a:latin typeface="Franklin Gothic Medium Cond" panose="020B0606030402020204" pitchFamily="34" charset="0"/>
            </a:rPr>
            <a:t> world through Debt structuring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Bring macro-economic stabilization (subprime, China stock crash, Greece debt)- systematic coordination necessary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investment promotion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DF90E-697C-4DA1-8428-E21BA70E9B46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latin typeface="Franklin Gothic Medium Cond" panose="020B0606030402020204" pitchFamily="34" charset="0"/>
            </a:rPr>
            <a:t>International Trading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Non-discrimination, rule based intl. trade system with minimal tariff and non tariff barriers (WTO)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Duty free quota free access</a:t>
          </a:r>
        </a:p>
      </dsp:txBody>
      <dsp:txXfrm>
        <a:off x="1397243" y="1518419"/>
        <a:ext cx="4898781" cy="1380380"/>
      </dsp:txXfrm>
    </dsp:sp>
    <dsp:sp modelId="{D03AA37C-AFDF-4E54-A963-C810FAF7AF11}">
      <dsp:nvSpPr>
        <dsp:cNvPr id="0" name=""/>
        <dsp:cNvSpPr/>
      </dsp:nvSpPr>
      <dsp:spPr>
        <a:xfrm>
          <a:off x="179138" y="1656457"/>
          <a:ext cx="1177004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8AD32-14AD-4743-86D7-E2BD12137C0D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Franklin Gothic Medium Cond" panose="020B0606030402020204" pitchFamily="34" charset="0"/>
            </a:rPr>
            <a:t>Tech transfer</a:t>
          </a:r>
          <a:endParaRPr lang="en-US" sz="19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Franklin Gothic Medium Cond" panose="020B0606030402020204" pitchFamily="34" charset="0"/>
            </a:rPr>
            <a:t>North South, South </a:t>
          </a:r>
          <a:r>
            <a:rPr lang="en-US" sz="1500" kern="1200" dirty="0" err="1">
              <a:latin typeface="Franklin Gothic Medium Cond" panose="020B0606030402020204" pitchFamily="34" charset="0"/>
            </a:rPr>
            <a:t>South</a:t>
          </a:r>
          <a:endParaRPr lang="en-US" sz="1500" kern="1200" dirty="0"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>
              <a:latin typeface="Franklin Gothic Medium Cond" panose="020B0606030402020204" pitchFamily="34" charset="0"/>
            </a:rPr>
            <a:t>Sci</a:t>
          </a:r>
          <a:r>
            <a:rPr lang="en-US" sz="1500" kern="1200" dirty="0">
              <a:latin typeface="Franklin Gothic Medium Cond" panose="020B0606030402020204" pitchFamily="34" charset="0"/>
            </a:rPr>
            <a:t>, tech, innovation, ICT</a:t>
          </a:r>
        </a:p>
      </dsp:txBody>
      <dsp:txXfrm>
        <a:off x="1397243" y="3036838"/>
        <a:ext cx="4898781" cy="1380380"/>
      </dsp:txXfrm>
    </dsp:sp>
    <dsp:sp modelId="{65851F75-7EF0-4B19-8C2C-05965460B39E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1FF0E-E3B5-4504-94A8-34A4A71B4787}">
      <dsp:nvSpPr>
        <dsp:cNvPr id="0" name=""/>
        <dsp:cNvSpPr/>
      </dsp:nvSpPr>
      <dsp:spPr>
        <a:xfrm>
          <a:off x="2250371" y="220209"/>
          <a:ext cx="4283898" cy="1487741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392FC-C01C-48DE-8304-D776829C9467}">
      <dsp:nvSpPr>
        <dsp:cNvPr id="0" name=""/>
        <dsp:cNvSpPr/>
      </dsp:nvSpPr>
      <dsp:spPr>
        <a:xfrm>
          <a:off x="3983856" y="3863183"/>
          <a:ext cx="830212" cy="531336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A5675-604E-496E-86EC-18CB2CDCCACC}">
      <dsp:nvSpPr>
        <dsp:cNvPr id="0" name=""/>
        <dsp:cNvSpPr/>
      </dsp:nvSpPr>
      <dsp:spPr>
        <a:xfrm>
          <a:off x="2052661" y="4296959"/>
          <a:ext cx="4692602" cy="978841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>
              <a:latin typeface="Franklin Gothic Medium Cond" panose="020B0606030402020204" pitchFamily="34" charset="0"/>
            </a:rPr>
            <a:t>SDG covering all these</a:t>
          </a:r>
        </a:p>
      </dsp:txBody>
      <dsp:txXfrm>
        <a:off x="2052661" y="4296959"/>
        <a:ext cx="4692602" cy="978841"/>
      </dsp:txXfrm>
    </dsp:sp>
    <dsp:sp modelId="{111635FE-F33D-44D6-B705-216ABB4EE816}">
      <dsp:nvSpPr>
        <dsp:cNvPr id="0" name=""/>
        <dsp:cNvSpPr/>
      </dsp:nvSpPr>
      <dsp:spPr>
        <a:xfrm>
          <a:off x="3675179" y="1835913"/>
          <a:ext cx="1759726" cy="14682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Franklin Gothic Medium Cond" panose="020B0606030402020204" pitchFamily="34" charset="0"/>
            </a:rPr>
            <a:t>World Bank: poverty; Beijing: Women</a:t>
          </a:r>
        </a:p>
      </dsp:txBody>
      <dsp:txXfrm>
        <a:off x="3932885" y="2050935"/>
        <a:ext cx="1244314" cy="1038217"/>
      </dsp:txXfrm>
    </dsp:sp>
    <dsp:sp modelId="{6E581A64-7805-4479-A36D-220657542A57}">
      <dsp:nvSpPr>
        <dsp:cNvPr id="0" name=""/>
        <dsp:cNvSpPr/>
      </dsp:nvSpPr>
      <dsp:spPr>
        <a:xfrm>
          <a:off x="2605865" y="714793"/>
          <a:ext cx="1759726" cy="1468261"/>
        </a:xfrm>
        <a:prstGeom prst="ellipse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Franklin Gothic Medium Cond" panose="020B0606030402020204" pitchFamily="34" charset="0"/>
            </a:rPr>
            <a:t>WTO: Trade; IMF: BoP</a:t>
          </a:r>
        </a:p>
      </dsp:txBody>
      <dsp:txXfrm>
        <a:off x="2863571" y="929815"/>
        <a:ext cx="1244314" cy="1038217"/>
      </dsp:txXfrm>
    </dsp:sp>
    <dsp:sp modelId="{CBAD8BB6-827F-4BEB-98BC-8A08B096387D}">
      <dsp:nvSpPr>
        <dsp:cNvPr id="0" name=""/>
        <dsp:cNvSpPr/>
      </dsp:nvSpPr>
      <dsp:spPr>
        <a:xfrm>
          <a:off x="4133457" y="353484"/>
          <a:ext cx="1759726" cy="1468261"/>
        </a:xfrm>
        <a:prstGeom prst="ellipse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Franklin Gothic Medium Cond" panose="020B0606030402020204" pitchFamily="34" charset="0"/>
            </a:rPr>
            <a:t>Kyoto: GHG; Hyogo/Sendai: Disaster</a:t>
          </a:r>
        </a:p>
      </dsp:txBody>
      <dsp:txXfrm>
        <a:off x="4391163" y="568506"/>
        <a:ext cx="1244314" cy="1038217"/>
      </dsp:txXfrm>
    </dsp:sp>
    <dsp:sp modelId="{77B3D01A-3782-4B28-A704-207F740E8534}">
      <dsp:nvSpPr>
        <dsp:cNvPr id="0" name=""/>
        <dsp:cNvSpPr/>
      </dsp:nvSpPr>
      <dsp:spPr>
        <a:xfrm>
          <a:off x="2074366" y="37562"/>
          <a:ext cx="4649192" cy="371935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1C4E-BF6D-40BE-9868-1328DA784E8B}">
      <dsp:nvSpPr>
        <dsp:cNvPr id="0" name=""/>
        <dsp:cNvSpPr/>
      </dsp:nvSpPr>
      <dsp:spPr>
        <a:xfrm>
          <a:off x="0" y="0"/>
          <a:ext cx="8797925" cy="16604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Medium Cond" panose="020B0606030402020204" pitchFamily="34" charset="0"/>
            </a:rPr>
            <a:t>No Discord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>
              <a:latin typeface="Franklin Gothic Medium Cond" panose="020B0606030402020204" pitchFamily="34" charset="0"/>
            </a:rPr>
            <a:t>All nations adopted. No discord as in Kyoto (USA, Canada left) and WTO Trade facilitation Agreement (India- peace clause)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>
              <a:latin typeface="Franklin Gothic Medium Cond" panose="020B0606030402020204" pitchFamily="34" charset="0"/>
            </a:rPr>
            <a:t>Even emerging economies will play “Donor”.</a:t>
          </a:r>
        </a:p>
      </dsp:txBody>
      <dsp:txXfrm>
        <a:off x="1925627" y="0"/>
        <a:ext cx="6872297" cy="1660425"/>
      </dsp:txXfrm>
    </dsp:sp>
    <dsp:sp modelId="{1DE10235-05E7-434A-9C9D-6C3C7DDF57D0}">
      <dsp:nvSpPr>
        <dsp:cNvPr id="0" name=""/>
        <dsp:cNvSpPr/>
      </dsp:nvSpPr>
      <dsp:spPr>
        <a:xfrm>
          <a:off x="166042" y="166042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513BE-4D36-4A0B-8630-06670077273C}">
      <dsp:nvSpPr>
        <dsp:cNvPr id="0" name=""/>
        <dsp:cNvSpPr/>
      </dsp:nvSpPr>
      <dsp:spPr>
        <a:xfrm>
          <a:off x="0" y="1826468"/>
          <a:ext cx="8797925" cy="16604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Medium Cond" panose="020B0606030402020204" pitchFamily="34" charset="0"/>
            </a:rPr>
            <a:t>First Time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>
              <a:latin typeface="Franklin Gothic Medium Cond" panose="020B0606030402020204" pitchFamily="34" charset="0"/>
            </a:rPr>
            <a:t>Acknowledged the role of private sector and civil society.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>
              <a:latin typeface="Franklin Gothic Medium Cond" panose="020B0606030402020204" pitchFamily="34" charset="0"/>
            </a:rPr>
            <a:t>Talked about sustainable consumption, reducing food waste, justice for all</a:t>
          </a:r>
        </a:p>
      </dsp:txBody>
      <dsp:txXfrm>
        <a:off x="1925627" y="1826468"/>
        <a:ext cx="6872297" cy="1660425"/>
      </dsp:txXfrm>
    </dsp:sp>
    <dsp:sp modelId="{8FBE299B-DB47-401E-B7B6-EF1A59C8E97F}">
      <dsp:nvSpPr>
        <dsp:cNvPr id="0" name=""/>
        <dsp:cNvSpPr/>
      </dsp:nvSpPr>
      <dsp:spPr>
        <a:xfrm>
          <a:off x="166042" y="1992511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CF981-0EE5-47E5-B90C-C90DA6A684A5}">
      <dsp:nvSpPr>
        <dsp:cNvPr id="0" name=""/>
        <dsp:cNvSpPr/>
      </dsp:nvSpPr>
      <dsp:spPr>
        <a:xfrm>
          <a:off x="0" y="3652937"/>
          <a:ext cx="8797925" cy="16604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Medium Cond" panose="020B0606030402020204" pitchFamily="34" charset="0"/>
            </a:rPr>
            <a:t>“hope”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>
              <a:latin typeface="Franklin Gothic Medium Cond" panose="020B0606030402020204" pitchFamily="34" charset="0"/>
            </a:rPr>
            <a:t>in the troubled times @Africa, Middle-East</a:t>
          </a:r>
        </a:p>
      </dsp:txBody>
      <dsp:txXfrm>
        <a:off x="1925627" y="3652937"/>
        <a:ext cx="6872297" cy="1660425"/>
      </dsp:txXfrm>
    </dsp:sp>
    <dsp:sp modelId="{8E1E7E67-91EE-4413-88BA-1BAB299921B6}">
      <dsp:nvSpPr>
        <dsp:cNvPr id="0" name=""/>
        <dsp:cNvSpPr/>
      </dsp:nvSpPr>
      <dsp:spPr>
        <a:xfrm>
          <a:off x="166042" y="3818979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2B284-BAC0-4D0C-B7F2-580854EDBC88}">
      <dsp:nvSpPr>
        <dsp:cNvPr id="0" name=""/>
        <dsp:cNvSpPr/>
      </dsp:nvSpPr>
      <dsp:spPr>
        <a:xfrm>
          <a:off x="1337192" y="44130"/>
          <a:ext cx="2471570" cy="236891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4FA85-BE4F-411E-9B74-BD7A5F6699E8}">
      <dsp:nvSpPr>
        <dsp:cNvPr id="0" name=""/>
        <dsp:cNvSpPr/>
      </dsp:nvSpPr>
      <dsp:spPr>
        <a:xfrm>
          <a:off x="1618122" y="1983517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400" kern="1200" dirty="0"/>
            <a:t>Census</a:t>
          </a:r>
        </a:p>
      </dsp:txBody>
      <dsp:txXfrm>
        <a:off x="1618122" y="1983517"/>
        <a:ext cx="2762260" cy="663817"/>
      </dsp:txXfrm>
    </dsp:sp>
    <dsp:sp modelId="{B465C5CE-6045-4EB6-91C1-3E9FFE8D79D8}">
      <dsp:nvSpPr>
        <dsp:cNvPr id="0" name=""/>
        <dsp:cNvSpPr/>
      </dsp:nvSpPr>
      <dsp:spPr>
        <a:xfrm>
          <a:off x="4806205" y="44130"/>
          <a:ext cx="2535682" cy="2368916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07FCD-8A20-410C-A5B7-3708BAA5EDDC}">
      <dsp:nvSpPr>
        <dsp:cNvPr id="0" name=""/>
        <dsp:cNvSpPr/>
      </dsp:nvSpPr>
      <dsp:spPr>
        <a:xfrm>
          <a:off x="5119191" y="1983517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400" kern="1200" dirty="0"/>
            <a:t>Edu. Policy 2016</a:t>
          </a:r>
        </a:p>
      </dsp:txBody>
      <dsp:txXfrm>
        <a:off x="5119191" y="1983517"/>
        <a:ext cx="2762260" cy="663817"/>
      </dsp:txXfrm>
    </dsp:sp>
    <dsp:sp modelId="{61699845-A71D-44D2-B519-A9D5F66B48C7}">
      <dsp:nvSpPr>
        <dsp:cNvPr id="0" name=""/>
        <dsp:cNvSpPr/>
      </dsp:nvSpPr>
      <dsp:spPr>
        <a:xfrm>
          <a:off x="1335774" y="2988354"/>
          <a:ext cx="2541420" cy="2368916"/>
        </a:xfrm>
        <a:prstGeom prst="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544EF-9D0D-4227-9A21-0BCF5E916C96}">
      <dsp:nvSpPr>
        <dsp:cNvPr id="0" name=""/>
        <dsp:cNvSpPr/>
      </dsp:nvSpPr>
      <dsp:spPr>
        <a:xfrm>
          <a:off x="1651629" y="4927742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400" kern="1200" dirty="0"/>
            <a:t>Health-Women, Children</a:t>
          </a:r>
        </a:p>
      </dsp:txBody>
      <dsp:txXfrm>
        <a:off x="1651629" y="4927742"/>
        <a:ext cx="2762260" cy="663817"/>
      </dsp:txXfrm>
    </dsp:sp>
    <dsp:sp modelId="{83FE66F1-725B-41EF-9C98-511A8EB67030}">
      <dsp:nvSpPr>
        <dsp:cNvPr id="0" name=""/>
        <dsp:cNvSpPr/>
      </dsp:nvSpPr>
      <dsp:spPr>
        <a:xfrm>
          <a:off x="4839711" y="2988354"/>
          <a:ext cx="2471506" cy="2368916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C63D5-A3CC-40B5-AF50-CCFB25C7023F}">
      <dsp:nvSpPr>
        <dsp:cNvPr id="0" name=""/>
        <dsp:cNvSpPr/>
      </dsp:nvSpPr>
      <dsp:spPr>
        <a:xfrm>
          <a:off x="5120609" y="4927742"/>
          <a:ext cx="2762260" cy="663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400" kern="1200" dirty="0"/>
            <a:t>HDI-2015 | SDG</a:t>
          </a:r>
        </a:p>
      </dsp:txBody>
      <dsp:txXfrm>
        <a:off x="5120609" y="4927742"/>
        <a:ext cx="2762260" cy="66381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99415-82AB-4523-934F-637CC30EA05B}">
      <dsp:nvSpPr>
        <dsp:cNvPr id="0" name=""/>
        <dsp:cNvSpPr/>
      </dsp:nvSpPr>
      <dsp:spPr>
        <a:xfrm>
          <a:off x="1303746" y="1271023"/>
          <a:ext cx="2757278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Franklin Gothic Medium Cond" panose="020B0606030402020204" pitchFamily="34" charset="0"/>
            </a:rPr>
            <a:t>1.Banking Finance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V1C1- Twin </a:t>
          </a:r>
          <a:r>
            <a:rPr lang="en-US" sz="1200" kern="1200" dirty="0" err="1">
              <a:latin typeface="Franklin Gothic Medium Cond" panose="020B0606030402020204" pitchFamily="34" charset="0"/>
            </a:rPr>
            <a:t>Balancesheet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V2C3-Monetary </a:t>
          </a:r>
          <a:r>
            <a:rPr lang="en-US" sz="1200" kern="1200" dirty="0" err="1">
              <a:latin typeface="Franklin Gothic Medium Cond" panose="020B0606030402020204" pitchFamily="34" charset="0"/>
            </a:rPr>
            <a:t>mgmt+FI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V2C1- </a:t>
          </a:r>
          <a:r>
            <a:rPr lang="en-US" sz="1200" kern="1200" dirty="0" err="1">
              <a:latin typeface="Franklin Gothic Medium Cond" panose="020B0606030402020204" pitchFamily="34" charset="0"/>
            </a:rPr>
            <a:t>Chakravyuh</a:t>
          </a:r>
          <a:r>
            <a:rPr lang="en-US" sz="1200" kern="1200" dirty="0">
              <a:latin typeface="Franklin Gothic Medium Cond" panose="020B0606030402020204" pitchFamily="34" charset="0"/>
            </a:rPr>
            <a:t> challenge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B1. Financial Sector Reforms</a:t>
          </a:r>
        </a:p>
      </dsp:txBody>
      <dsp:txXfrm>
        <a:off x="1303746" y="1271023"/>
        <a:ext cx="2757278" cy="1261307"/>
      </dsp:txXfrm>
    </dsp:sp>
    <dsp:sp modelId="{DF311B42-FA3B-4DB5-88D3-35CE54F86170}">
      <dsp:nvSpPr>
        <dsp:cNvPr id="0" name=""/>
        <dsp:cNvSpPr/>
      </dsp:nvSpPr>
      <dsp:spPr>
        <a:xfrm>
          <a:off x="3325" y="1236469"/>
          <a:ext cx="1868504" cy="981426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6708-E747-4D6B-A834-05BEEE843CAD}">
      <dsp:nvSpPr>
        <dsp:cNvPr id="0" name=""/>
        <dsp:cNvSpPr/>
      </dsp:nvSpPr>
      <dsp:spPr>
        <a:xfrm>
          <a:off x="5697672" y="1332921"/>
          <a:ext cx="2757278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Franklin Gothic Medium Cond" panose="020B0606030402020204" pitchFamily="34" charset="0"/>
            </a:rPr>
            <a:t>2.Budget-Fiscal Policy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V2C2-Pub.Fin; V1C3-JAM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V1C6-bounties; V1C7-Fiscal Cap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B2. Fiscal Discipline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B3. Tax Reforms; B4. Ease of </a:t>
          </a:r>
        </a:p>
      </dsp:txBody>
      <dsp:txXfrm>
        <a:off x="5697672" y="1332921"/>
        <a:ext cx="2757278" cy="1261307"/>
      </dsp:txXfrm>
    </dsp:sp>
    <dsp:sp modelId="{F97BFED6-0DD6-4477-860D-631B2A1B00E4}">
      <dsp:nvSpPr>
        <dsp:cNvPr id="0" name=""/>
        <dsp:cNvSpPr/>
      </dsp:nvSpPr>
      <dsp:spPr>
        <a:xfrm>
          <a:off x="4397250" y="1150732"/>
          <a:ext cx="1868504" cy="1324372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2949F-ACB9-4CB0-8B82-11470D469081}">
      <dsp:nvSpPr>
        <dsp:cNvPr id="0" name=""/>
        <dsp:cNvSpPr/>
      </dsp:nvSpPr>
      <dsp:spPr>
        <a:xfrm>
          <a:off x="1512911" y="2764266"/>
          <a:ext cx="2529920" cy="1261307"/>
        </a:xfrm>
        <a:prstGeom prst="rect">
          <a:avLst/>
        </a:prstGeom>
        <a:solidFill>
          <a:srgbClr val="C0CBD4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Franklin Gothic Medium Cond" panose="020B0606030402020204" pitchFamily="34" charset="0"/>
            </a:rPr>
            <a:t>3.BoP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V2C4-External sector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V1C8-PTA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IYB:7-Commerce </a:t>
          </a:r>
        </a:p>
      </dsp:txBody>
      <dsp:txXfrm>
        <a:off x="1512911" y="2764266"/>
        <a:ext cx="2529920" cy="1261307"/>
      </dsp:txXfrm>
    </dsp:sp>
    <dsp:sp modelId="{AE292A58-4FC2-4EF5-8205-827A3067DD26}">
      <dsp:nvSpPr>
        <dsp:cNvPr id="0" name=""/>
        <dsp:cNvSpPr/>
      </dsp:nvSpPr>
      <dsp:spPr>
        <a:xfrm>
          <a:off x="98811" y="2738578"/>
          <a:ext cx="1868504" cy="1011370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2F746-532C-4309-8B4E-F312973D9749}">
      <dsp:nvSpPr>
        <dsp:cNvPr id="0" name=""/>
        <dsp:cNvSpPr/>
      </dsp:nvSpPr>
      <dsp:spPr>
        <a:xfrm>
          <a:off x="5780182" y="2795047"/>
          <a:ext cx="2665132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Franklin Gothic Medium Cond" panose="020B0606030402020204" pitchFamily="34" charset="0"/>
            </a:rPr>
            <a:t>4.Sectors of Economy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V2C5-Price,Agri.; V2C6,7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V1C4-Agri ; V1C9-Fertilizer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V1C2-Chakravy; V1C10-Labour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B5. Agro: 2x farmer income</a:t>
          </a:r>
        </a:p>
      </dsp:txBody>
      <dsp:txXfrm>
        <a:off x="5780182" y="2795047"/>
        <a:ext cx="2665132" cy="1261307"/>
      </dsp:txXfrm>
    </dsp:sp>
    <dsp:sp modelId="{C37DAA1F-4E63-4945-8607-DB92D29AF25B}">
      <dsp:nvSpPr>
        <dsp:cNvPr id="0" name=""/>
        <dsp:cNvSpPr/>
      </dsp:nvSpPr>
      <dsp:spPr>
        <a:xfrm>
          <a:off x="4379057" y="2738737"/>
          <a:ext cx="1806064" cy="1010734"/>
        </a:xfrm>
        <a:prstGeom prst="rect">
          <a:avLst/>
        </a:prstGeom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C3CCF-CB49-4639-B22A-9537C5637A0E}">
      <dsp:nvSpPr>
        <dsp:cNvPr id="0" name=""/>
        <dsp:cNvSpPr/>
      </dsp:nvSpPr>
      <dsp:spPr>
        <a:xfrm>
          <a:off x="1362422" y="4310110"/>
          <a:ext cx="2664607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Franklin Gothic Medium Cond" panose="020B0606030402020204" pitchFamily="34" charset="0"/>
            </a:rPr>
            <a:t>5.Infra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V2C8-Paris Summit, Energy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V1C11-Powering 1 India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>
              <a:latin typeface="Franklin Gothic Medium Cond" panose="020B0606030402020204" pitchFamily="34" charset="0"/>
            </a:rPr>
            <a:t>B6. Rural infra-employment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B7. Infrastructure</a:t>
          </a:r>
        </a:p>
      </dsp:txBody>
      <dsp:txXfrm>
        <a:off x="1362422" y="4310110"/>
        <a:ext cx="2664607" cy="1261307"/>
      </dsp:txXfrm>
    </dsp:sp>
    <dsp:sp modelId="{ADB7CDA4-9357-49E6-A6C1-F48379B8A211}">
      <dsp:nvSpPr>
        <dsp:cNvPr id="0" name=""/>
        <dsp:cNvSpPr/>
      </dsp:nvSpPr>
      <dsp:spPr>
        <a:xfrm>
          <a:off x="166517" y="4169923"/>
          <a:ext cx="1806064" cy="1324372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DCE37-C8F8-444B-B0ED-0077A8879C03}">
      <dsp:nvSpPr>
        <dsp:cNvPr id="0" name=""/>
        <dsp:cNvSpPr/>
      </dsp:nvSpPr>
      <dsp:spPr>
        <a:xfrm>
          <a:off x="5769103" y="4289198"/>
          <a:ext cx="2665132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Franklin Gothic Medium Cond" panose="020B0606030402020204" pitchFamily="34" charset="0"/>
            </a:rPr>
            <a:t>6.HRD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V2C9-Social infra.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V1C5-mother-child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>
              <a:latin typeface="Franklin Gothic Medium Cond" panose="020B0606030402020204" pitchFamily="34" charset="0"/>
            </a:rPr>
            <a:t>B8. Social Sector &amp; healthcare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>
              <a:latin typeface="Franklin Gothic Medium Cond" panose="020B0606030402020204" pitchFamily="34" charset="0"/>
            </a:rPr>
            <a:t>B9. Education, Skills, Jobs</a:t>
          </a:r>
        </a:p>
      </dsp:txBody>
      <dsp:txXfrm>
        <a:off x="5769103" y="4289198"/>
        <a:ext cx="2665132" cy="1261307"/>
      </dsp:txXfrm>
    </dsp:sp>
    <dsp:sp modelId="{D112B479-5F85-4D5D-B3CA-53FFEE49A99A}">
      <dsp:nvSpPr>
        <dsp:cNvPr id="0" name=""/>
        <dsp:cNvSpPr/>
      </dsp:nvSpPr>
      <dsp:spPr>
        <a:xfrm>
          <a:off x="4482888" y="4219378"/>
          <a:ext cx="1462990" cy="1126551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4E886-E096-4DFE-93A5-C7F0E28300B9}">
      <dsp:nvSpPr>
        <dsp:cNvPr id="0" name=""/>
        <dsp:cNvSpPr/>
      </dsp:nvSpPr>
      <dsp:spPr>
        <a:xfrm>
          <a:off x="4314" y="1475247"/>
          <a:ext cx="1605069" cy="64202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Whole night before prelims…X</a:t>
          </a:r>
        </a:p>
      </dsp:txBody>
      <dsp:txXfrm>
        <a:off x="325328" y="1475247"/>
        <a:ext cx="963042" cy="642027"/>
      </dsp:txXfrm>
    </dsp:sp>
    <dsp:sp modelId="{0AEFBB8E-1B26-4079-946A-8C034ABE945D}">
      <dsp:nvSpPr>
        <dsp:cNvPr id="0" name=""/>
        <dsp:cNvSpPr/>
      </dsp:nvSpPr>
      <dsp:spPr>
        <a:xfrm>
          <a:off x="1448877" y="1475247"/>
          <a:ext cx="1605069" cy="642027"/>
        </a:xfrm>
        <a:prstGeom prst="chevron">
          <a:avLst/>
        </a:prstGeom>
        <a:solidFill>
          <a:schemeClr val="accent2">
            <a:hueOff val="-1813441"/>
            <a:satOff val="1047"/>
            <a:lumOff val="-1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Nashta</a:t>
          </a:r>
          <a:r>
            <a:rPr lang="en-US" sz="1400" kern="1200" dirty="0"/>
            <a:t>, </a:t>
          </a:r>
          <a:r>
            <a:rPr lang="en-US" sz="1400" kern="1200" dirty="0" err="1"/>
            <a:t>Exampad</a:t>
          </a:r>
          <a:r>
            <a:rPr lang="en-US" sz="1400" kern="1200" dirty="0"/>
            <a:t>, </a:t>
          </a:r>
        </a:p>
      </dsp:txBody>
      <dsp:txXfrm>
        <a:off x="1769891" y="1475247"/>
        <a:ext cx="963042" cy="642027"/>
      </dsp:txXfrm>
    </dsp:sp>
    <dsp:sp modelId="{DE12E786-5D8B-4302-B0C6-0E1700257B87}">
      <dsp:nvSpPr>
        <dsp:cNvPr id="0" name=""/>
        <dsp:cNvSpPr/>
      </dsp:nvSpPr>
      <dsp:spPr>
        <a:xfrm>
          <a:off x="2893440" y="1475247"/>
          <a:ext cx="1605069" cy="642027"/>
        </a:xfrm>
        <a:prstGeom prst="chevron">
          <a:avLst/>
        </a:prstGeom>
        <a:solidFill>
          <a:schemeClr val="accent2">
            <a:hueOff val="-3626881"/>
            <a:satOff val="2094"/>
            <a:lumOff val="-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Pass: DAF- hobby, cadre,</a:t>
          </a:r>
        </a:p>
      </dsp:txBody>
      <dsp:txXfrm>
        <a:off x="3214454" y="1475247"/>
        <a:ext cx="963042" cy="642027"/>
      </dsp:txXfrm>
    </dsp:sp>
    <dsp:sp modelId="{ABC47B20-3F8F-45C3-8D48-86143F93E1B6}">
      <dsp:nvSpPr>
        <dsp:cNvPr id="0" name=""/>
        <dsp:cNvSpPr/>
      </dsp:nvSpPr>
      <dsp:spPr>
        <a:xfrm>
          <a:off x="4338003" y="1475247"/>
          <a:ext cx="1605069" cy="642027"/>
        </a:xfrm>
        <a:prstGeom prst="chevron">
          <a:avLst/>
        </a:prstGeom>
        <a:solidFill>
          <a:schemeClr val="accent2">
            <a:hueOff val="-5440322"/>
            <a:satOff val="3142"/>
            <a:lumOff val="-5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Fail: IBPS, RBI, SSC, CAPF…</a:t>
          </a:r>
        </a:p>
      </dsp:txBody>
      <dsp:txXfrm>
        <a:off x="4659017" y="1475247"/>
        <a:ext cx="963042" cy="642027"/>
      </dsp:txXfrm>
    </dsp:sp>
    <dsp:sp modelId="{38F45AFC-E33F-44CC-88B0-D50EE6223FEF}">
      <dsp:nvSpPr>
        <dsp:cNvPr id="0" name=""/>
        <dsp:cNvSpPr/>
      </dsp:nvSpPr>
      <dsp:spPr>
        <a:xfrm>
          <a:off x="5782565" y="1475247"/>
          <a:ext cx="1605069" cy="642027"/>
        </a:xfrm>
        <a:prstGeom prst="chevron">
          <a:avLst/>
        </a:prstGeom>
        <a:solidFill>
          <a:schemeClr val="accent2">
            <a:hueOff val="-7253763"/>
            <a:satOff val="4189"/>
            <a:lumOff val="-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Any case: IGNOU PG</a:t>
          </a:r>
        </a:p>
      </dsp:txBody>
      <dsp:txXfrm>
        <a:off x="6103579" y="1475247"/>
        <a:ext cx="963042" cy="642027"/>
      </dsp:txXfrm>
    </dsp:sp>
    <dsp:sp modelId="{65AB0A41-CA64-4EB7-A752-70BD0743512C}">
      <dsp:nvSpPr>
        <dsp:cNvPr id="0" name=""/>
        <dsp:cNvSpPr/>
      </dsp:nvSpPr>
      <dsp:spPr>
        <a:xfrm>
          <a:off x="7227128" y="1475247"/>
          <a:ext cx="1605069" cy="642027"/>
        </a:xfrm>
        <a:prstGeom prst="chevron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Best wishes to all </a:t>
          </a:r>
          <a:r>
            <a:rPr lang="en-US" sz="1400" b="1" u="sng" kern="1200" dirty="0"/>
            <a:t>serious</a:t>
          </a:r>
          <a:r>
            <a:rPr lang="en-US" sz="1400" kern="1200" dirty="0"/>
            <a:t> players</a:t>
          </a:r>
        </a:p>
      </dsp:txBody>
      <dsp:txXfrm>
        <a:off x="7548142" y="1475247"/>
        <a:ext cx="963042" cy="6420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4D746-7631-4007-9416-370AD8D59731}">
      <dsp:nvSpPr>
        <dsp:cNvPr id="0" name=""/>
        <dsp:cNvSpPr/>
      </dsp:nvSpPr>
      <dsp:spPr>
        <a:xfrm>
          <a:off x="1061" y="0"/>
          <a:ext cx="2758690" cy="46863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>
              <a:latin typeface="Franklin Gothic Medium Cond" panose="020B0606030402020204" pitchFamily="34" charset="0"/>
            </a:rPr>
            <a:t>Detail</a:t>
          </a:r>
        </a:p>
      </dsp:txBody>
      <dsp:txXfrm>
        <a:off x="1061" y="0"/>
        <a:ext cx="2758690" cy="1405890"/>
      </dsp:txXfrm>
    </dsp:sp>
    <dsp:sp modelId="{1F392ED8-13E8-4439-8101-BFC40258BD53}">
      <dsp:nvSpPr>
        <dsp:cNvPr id="0" name=""/>
        <dsp:cNvSpPr/>
      </dsp:nvSpPr>
      <dsp:spPr>
        <a:xfrm>
          <a:off x="276930" y="1406290"/>
          <a:ext cx="2206952" cy="920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Deadline</a:t>
          </a:r>
        </a:p>
      </dsp:txBody>
      <dsp:txXfrm>
        <a:off x="303896" y="1433256"/>
        <a:ext cx="2153020" cy="866738"/>
      </dsp:txXfrm>
    </dsp:sp>
    <dsp:sp modelId="{77C00508-A0B1-4F58-8E1B-72ADF6263F19}">
      <dsp:nvSpPr>
        <dsp:cNvPr id="0" name=""/>
        <dsp:cNvSpPr/>
      </dsp:nvSpPr>
      <dsp:spPr>
        <a:xfrm>
          <a:off x="276930" y="2468602"/>
          <a:ext cx="2206952" cy="920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Goal</a:t>
          </a:r>
        </a:p>
      </dsp:txBody>
      <dsp:txXfrm>
        <a:off x="303896" y="2495568"/>
        <a:ext cx="2153020" cy="866738"/>
      </dsp:txXfrm>
    </dsp:sp>
    <dsp:sp modelId="{070507B7-F405-43E1-A1BA-51CF23790652}">
      <dsp:nvSpPr>
        <dsp:cNvPr id="0" name=""/>
        <dsp:cNvSpPr/>
      </dsp:nvSpPr>
      <dsp:spPr>
        <a:xfrm>
          <a:off x="276930" y="3530914"/>
          <a:ext cx="2206952" cy="920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Associated targets</a:t>
          </a:r>
        </a:p>
      </dsp:txBody>
      <dsp:txXfrm>
        <a:off x="303896" y="3557880"/>
        <a:ext cx="2153020" cy="866738"/>
      </dsp:txXfrm>
    </dsp:sp>
    <dsp:sp modelId="{FF02DF04-6A34-4809-9CCD-694C2303EBA9}">
      <dsp:nvSpPr>
        <dsp:cNvPr id="0" name=""/>
        <dsp:cNvSpPr/>
      </dsp:nvSpPr>
      <dsp:spPr>
        <a:xfrm>
          <a:off x="2966652" y="0"/>
          <a:ext cx="2758690" cy="46863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>
              <a:latin typeface="Franklin Gothic Medium Cond" panose="020B0606030402020204" pitchFamily="34" charset="0"/>
            </a:rPr>
            <a:t>MDG</a:t>
          </a:r>
        </a:p>
      </dsp:txBody>
      <dsp:txXfrm>
        <a:off x="2966652" y="0"/>
        <a:ext cx="2758690" cy="1405890"/>
      </dsp:txXfrm>
    </dsp:sp>
    <dsp:sp modelId="{6576D45D-091B-4B83-A7C2-DB0222C8268E}">
      <dsp:nvSpPr>
        <dsp:cNvPr id="0" name=""/>
        <dsp:cNvSpPr/>
      </dsp:nvSpPr>
      <dsp:spPr>
        <a:xfrm>
          <a:off x="3242521" y="1406290"/>
          <a:ext cx="2206952" cy="9206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2015</a:t>
          </a:r>
        </a:p>
      </dsp:txBody>
      <dsp:txXfrm>
        <a:off x="3269487" y="1433256"/>
        <a:ext cx="2153020" cy="866738"/>
      </dsp:txXfrm>
    </dsp:sp>
    <dsp:sp modelId="{99D8FBBA-73C0-4DF6-AF26-BE43E6747C8B}">
      <dsp:nvSpPr>
        <dsp:cNvPr id="0" name=""/>
        <dsp:cNvSpPr/>
      </dsp:nvSpPr>
      <dsp:spPr>
        <a:xfrm>
          <a:off x="3242521" y="2468602"/>
          <a:ext cx="2206952" cy="9206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8</a:t>
          </a:r>
        </a:p>
      </dsp:txBody>
      <dsp:txXfrm>
        <a:off x="3269487" y="2495568"/>
        <a:ext cx="2153020" cy="866738"/>
      </dsp:txXfrm>
    </dsp:sp>
    <dsp:sp modelId="{FB9F9D0E-F64C-45B5-B519-057F20AFCE4B}">
      <dsp:nvSpPr>
        <dsp:cNvPr id="0" name=""/>
        <dsp:cNvSpPr/>
      </dsp:nvSpPr>
      <dsp:spPr>
        <a:xfrm>
          <a:off x="3242521" y="3530914"/>
          <a:ext cx="2206952" cy="9206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18</a:t>
          </a:r>
        </a:p>
      </dsp:txBody>
      <dsp:txXfrm>
        <a:off x="3269487" y="3557880"/>
        <a:ext cx="2153020" cy="866738"/>
      </dsp:txXfrm>
    </dsp:sp>
    <dsp:sp modelId="{9FB07E3A-7BA7-43C3-A068-F1D3BBB009F9}">
      <dsp:nvSpPr>
        <dsp:cNvPr id="0" name=""/>
        <dsp:cNvSpPr/>
      </dsp:nvSpPr>
      <dsp:spPr>
        <a:xfrm>
          <a:off x="5932244" y="0"/>
          <a:ext cx="2758690" cy="46863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>
              <a:latin typeface="Franklin Gothic Medium Cond" panose="020B0606030402020204" pitchFamily="34" charset="0"/>
            </a:rPr>
            <a:t>SDG</a:t>
          </a:r>
        </a:p>
      </dsp:txBody>
      <dsp:txXfrm>
        <a:off x="5932244" y="0"/>
        <a:ext cx="2758690" cy="1405890"/>
      </dsp:txXfrm>
    </dsp:sp>
    <dsp:sp modelId="{1FCDB893-4324-4783-82A6-FDBC0E3F80DA}">
      <dsp:nvSpPr>
        <dsp:cNvPr id="0" name=""/>
        <dsp:cNvSpPr/>
      </dsp:nvSpPr>
      <dsp:spPr>
        <a:xfrm>
          <a:off x="6208113" y="1406290"/>
          <a:ext cx="2206952" cy="920670"/>
        </a:xfrm>
        <a:prstGeom prst="roundRect">
          <a:avLst>
            <a:gd name="adj" fmla="val 10000"/>
          </a:avLst>
        </a:prstGeom>
        <a:solidFill>
          <a:srgbClr val="30303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2030</a:t>
          </a:r>
        </a:p>
      </dsp:txBody>
      <dsp:txXfrm>
        <a:off x="6235079" y="1433256"/>
        <a:ext cx="2153020" cy="866738"/>
      </dsp:txXfrm>
    </dsp:sp>
    <dsp:sp modelId="{FCAAE5A9-B8C3-422D-96FD-694CF0D4F13B}">
      <dsp:nvSpPr>
        <dsp:cNvPr id="0" name=""/>
        <dsp:cNvSpPr/>
      </dsp:nvSpPr>
      <dsp:spPr>
        <a:xfrm>
          <a:off x="6208113" y="2468602"/>
          <a:ext cx="2206952" cy="920670"/>
        </a:xfrm>
        <a:prstGeom prst="roundRect">
          <a:avLst>
            <a:gd name="adj" fmla="val 10000"/>
          </a:avLst>
        </a:prstGeom>
        <a:solidFill>
          <a:srgbClr val="30303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17</a:t>
          </a:r>
        </a:p>
      </dsp:txBody>
      <dsp:txXfrm>
        <a:off x="6235079" y="2495568"/>
        <a:ext cx="2153020" cy="866738"/>
      </dsp:txXfrm>
    </dsp:sp>
    <dsp:sp modelId="{D590D9CD-391D-4881-A0C5-EEC1F066CE59}">
      <dsp:nvSpPr>
        <dsp:cNvPr id="0" name=""/>
        <dsp:cNvSpPr/>
      </dsp:nvSpPr>
      <dsp:spPr>
        <a:xfrm>
          <a:off x="6208113" y="3530914"/>
          <a:ext cx="2206952" cy="920670"/>
        </a:xfrm>
        <a:prstGeom prst="roundRect">
          <a:avLst>
            <a:gd name="adj" fmla="val 10000"/>
          </a:avLst>
        </a:prstGeom>
        <a:solidFill>
          <a:srgbClr val="30303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169</a:t>
          </a:r>
        </a:p>
      </dsp:txBody>
      <dsp:txXfrm>
        <a:off x="6235079" y="3557880"/>
        <a:ext cx="2153020" cy="8667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DBB5E-76E3-43E3-B72B-7836B7858A82}">
      <dsp:nvSpPr>
        <dsp:cNvPr id="0" name=""/>
        <dsp:cNvSpPr/>
      </dsp:nvSpPr>
      <dsp:spPr>
        <a:xfrm>
          <a:off x="534" y="335047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300E7-363D-4E11-A1CD-2E3125BD529B}">
      <dsp:nvSpPr>
        <dsp:cNvPr id="0" name=""/>
        <dsp:cNvSpPr/>
      </dsp:nvSpPr>
      <dsp:spPr>
        <a:xfrm>
          <a:off x="509676" y="1858995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Roti </a:t>
          </a:r>
          <a:r>
            <a:rPr lang="en-US" sz="2900" kern="1200" dirty="0" err="1">
              <a:latin typeface="Franklin Gothic Medium Cond" panose="020B0606030402020204" pitchFamily="34" charset="0"/>
            </a:rPr>
            <a:t>khata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509676" y="1858995"/>
        <a:ext cx="2170551" cy="521619"/>
      </dsp:txXfrm>
    </dsp:sp>
    <dsp:sp modelId="{1434BD4C-D1CE-45CF-8D4D-72BE5AC77B9F}">
      <dsp:nvSpPr>
        <dsp:cNvPr id="0" name=""/>
        <dsp:cNvSpPr/>
      </dsp:nvSpPr>
      <dsp:spPr>
        <a:xfrm>
          <a:off x="3036210" y="335047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C1E66-D184-4E6E-8358-E721E21B4FA1}">
      <dsp:nvSpPr>
        <dsp:cNvPr id="0" name=""/>
        <dsp:cNvSpPr/>
      </dsp:nvSpPr>
      <dsp:spPr>
        <a:xfrm>
          <a:off x="3545352" y="1858995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Roti </a:t>
          </a:r>
          <a:r>
            <a:rPr lang="en-US" sz="2900" kern="1200" dirty="0" err="1">
              <a:latin typeface="Franklin Gothic Medium Cond" panose="020B0606030402020204" pitchFamily="34" charset="0"/>
            </a:rPr>
            <a:t>bigaadtaa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545352" y="1858995"/>
        <a:ext cx="2170551" cy="521619"/>
      </dsp:txXfrm>
    </dsp:sp>
    <dsp:sp modelId="{3BA00D51-C4BE-4FF2-BF9D-55B1F8E33432}">
      <dsp:nvSpPr>
        <dsp:cNvPr id="0" name=""/>
        <dsp:cNvSpPr/>
      </dsp:nvSpPr>
      <dsp:spPr>
        <a:xfrm>
          <a:off x="6071886" y="335047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C8298-9F8A-49F4-8697-F6896FC70CA8}">
      <dsp:nvSpPr>
        <dsp:cNvPr id="0" name=""/>
        <dsp:cNvSpPr/>
      </dsp:nvSpPr>
      <dsp:spPr>
        <a:xfrm>
          <a:off x="6581028" y="1858995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City</a:t>
          </a:r>
        </a:p>
      </dsp:txBody>
      <dsp:txXfrm>
        <a:off x="6581028" y="1858995"/>
        <a:ext cx="2170551" cy="521619"/>
      </dsp:txXfrm>
    </dsp:sp>
    <dsp:sp modelId="{7050E3C0-E516-4027-A5DB-A3DC21E1D4B6}">
      <dsp:nvSpPr>
        <dsp:cNvPr id="0" name=""/>
        <dsp:cNvSpPr/>
      </dsp:nvSpPr>
      <dsp:spPr>
        <a:xfrm>
          <a:off x="534" y="2648584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E01CE-307F-46D2-B00D-CDFEE3406A48}">
      <dsp:nvSpPr>
        <dsp:cNvPr id="0" name=""/>
        <dsp:cNvSpPr/>
      </dsp:nvSpPr>
      <dsp:spPr>
        <a:xfrm>
          <a:off x="509676" y="4172532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900" kern="1200" dirty="0" err="1">
              <a:latin typeface="Franklin Gothic Medium Cond" panose="020B0606030402020204" pitchFamily="34" charset="0"/>
            </a:rPr>
            <a:t>Bijli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509676" y="4172532"/>
        <a:ext cx="2170551" cy="521619"/>
      </dsp:txXfrm>
    </dsp:sp>
    <dsp:sp modelId="{30B5CF69-0553-401C-867C-F6F8AC2A8A3C}">
      <dsp:nvSpPr>
        <dsp:cNvPr id="0" name=""/>
        <dsp:cNvSpPr/>
      </dsp:nvSpPr>
      <dsp:spPr>
        <a:xfrm>
          <a:off x="3036210" y="2648584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5D267-F3C2-4F2F-B07B-44C9DC5DD036}">
      <dsp:nvSpPr>
        <dsp:cNvPr id="0" name=""/>
        <dsp:cNvSpPr/>
      </dsp:nvSpPr>
      <dsp:spPr>
        <a:xfrm>
          <a:off x="3545352" y="4172532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900" kern="1200" dirty="0" err="1">
              <a:latin typeface="Franklin Gothic Medium Cond" panose="020B0606030402020204" pitchFamily="34" charset="0"/>
            </a:rPr>
            <a:t>Pani</a:t>
          </a: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3545352" y="4172532"/>
        <a:ext cx="2170551" cy="521619"/>
      </dsp:txXfrm>
    </dsp:sp>
    <dsp:sp modelId="{6FDE8332-88E2-4452-BB23-A94D53340673}">
      <dsp:nvSpPr>
        <dsp:cNvPr id="0" name=""/>
        <dsp:cNvSpPr/>
      </dsp:nvSpPr>
      <dsp:spPr>
        <a:xfrm>
          <a:off x="6071886" y="2648584"/>
          <a:ext cx="2518912" cy="1861466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B2EBE-A7C8-4BB3-A340-B547F0BAB8AD}">
      <dsp:nvSpPr>
        <dsp:cNvPr id="0" name=""/>
        <dsp:cNvSpPr/>
      </dsp:nvSpPr>
      <dsp:spPr>
        <a:xfrm>
          <a:off x="6581028" y="4172532"/>
          <a:ext cx="2170551" cy="5216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900" kern="1200" dirty="0">
              <a:latin typeface="Franklin Gothic Medium Cond" panose="020B0606030402020204" pitchFamily="34" charset="0"/>
            </a:rPr>
            <a:t>Sadak</a:t>
          </a:r>
        </a:p>
      </dsp:txBody>
      <dsp:txXfrm>
        <a:off x="6581028" y="4172532"/>
        <a:ext cx="2170551" cy="5216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4A6B0-A728-4566-97DE-F8297AF3E7D7}">
      <dsp:nvSpPr>
        <dsp:cNvPr id="0" name=""/>
        <dsp:cNvSpPr/>
      </dsp:nvSpPr>
      <dsp:spPr>
        <a:xfrm>
          <a:off x="2745" y="463685"/>
          <a:ext cx="2142789" cy="158351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E219C-D09B-4DAE-917C-7C354BA0C327}">
      <dsp:nvSpPr>
        <dsp:cNvPr id="0" name=""/>
        <dsp:cNvSpPr/>
      </dsp:nvSpPr>
      <dsp:spPr>
        <a:xfrm>
          <a:off x="435862" y="1760078"/>
          <a:ext cx="1846445" cy="4437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600" kern="1200" dirty="0" err="1">
              <a:latin typeface="Franklin Gothic Medium Cond" panose="020B0606030402020204" pitchFamily="34" charset="0"/>
            </a:rPr>
            <a:t>Paida</a:t>
          </a:r>
          <a:r>
            <a:rPr lang="en-US" sz="2600" kern="1200" dirty="0">
              <a:latin typeface="Franklin Gothic Medium Cond" panose="020B0606030402020204" pitchFamily="34" charset="0"/>
            </a:rPr>
            <a:t> </a:t>
          </a:r>
          <a:r>
            <a:rPr lang="en-US" sz="2600" kern="1200" dirty="0" err="1">
              <a:latin typeface="Franklin Gothic Medium Cond" panose="020B0606030402020204" pitchFamily="34" charset="0"/>
            </a:rPr>
            <a:t>hota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435862" y="1760078"/>
        <a:ext cx="1846445" cy="443731"/>
      </dsp:txXfrm>
    </dsp:sp>
    <dsp:sp modelId="{00456C45-7811-4276-9D31-B701296C7B7B}">
      <dsp:nvSpPr>
        <dsp:cNvPr id="0" name=""/>
        <dsp:cNvSpPr/>
      </dsp:nvSpPr>
      <dsp:spPr>
        <a:xfrm>
          <a:off x="2795775" y="463685"/>
          <a:ext cx="2142789" cy="158351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05E29-6157-4CDD-B280-FDBCE4108B88}">
      <dsp:nvSpPr>
        <dsp:cNvPr id="0" name=""/>
        <dsp:cNvSpPr/>
      </dsp:nvSpPr>
      <dsp:spPr>
        <a:xfrm>
          <a:off x="3228892" y="1760078"/>
          <a:ext cx="1846445" cy="4437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600" kern="1200" dirty="0" err="1">
              <a:latin typeface="Franklin Gothic Medium Cond" panose="020B0606030402020204" pitchFamily="34" charset="0"/>
            </a:rPr>
            <a:t>Padhtaa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3228892" y="1760078"/>
        <a:ext cx="1846445" cy="443731"/>
      </dsp:txXfrm>
    </dsp:sp>
    <dsp:sp modelId="{A7302084-3E32-48AE-A09B-ED3C83DA262D}">
      <dsp:nvSpPr>
        <dsp:cNvPr id="0" name=""/>
        <dsp:cNvSpPr/>
      </dsp:nvSpPr>
      <dsp:spPr>
        <a:xfrm>
          <a:off x="5588805" y="463685"/>
          <a:ext cx="2142789" cy="158351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4F1E8-45F0-4F18-972C-1E0FC7B48A35}">
      <dsp:nvSpPr>
        <dsp:cNvPr id="0" name=""/>
        <dsp:cNvSpPr/>
      </dsp:nvSpPr>
      <dsp:spPr>
        <a:xfrm>
          <a:off x="6021922" y="1760078"/>
          <a:ext cx="1846445" cy="4437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600" kern="1200" dirty="0" err="1">
              <a:latin typeface="Franklin Gothic Medium Cond" panose="020B0606030402020204" pitchFamily="34" charset="0"/>
            </a:rPr>
            <a:t>Paise</a:t>
          </a:r>
          <a:r>
            <a:rPr lang="en-US" sz="2600" kern="1200" dirty="0">
              <a:latin typeface="Franklin Gothic Medium Cond" panose="020B0606030402020204" pitchFamily="34" charset="0"/>
            </a:rPr>
            <a:t> </a:t>
          </a:r>
          <a:r>
            <a:rPr lang="en-US" sz="2600" kern="1200" dirty="0" err="1">
              <a:latin typeface="Franklin Gothic Medium Cond" panose="020B0606030402020204" pitchFamily="34" charset="0"/>
            </a:rPr>
            <a:t>Kamata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>
        <a:off x="6021922" y="1760078"/>
        <a:ext cx="1846445" cy="4437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BBC82-DBA6-4C64-84F2-47653FB1139E}">
      <dsp:nvSpPr>
        <dsp:cNvPr id="0" name=""/>
        <dsp:cNvSpPr/>
      </dsp:nvSpPr>
      <dsp:spPr>
        <a:xfrm>
          <a:off x="4152" y="456051"/>
          <a:ext cx="2144223" cy="158457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1EB1E-B21D-4954-95F1-1DBA9D647A05}">
      <dsp:nvSpPr>
        <dsp:cNvPr id="0" name=""/>
        <dsp:cNvSpPr/>
      </dsp:nvSpPr>
      <dsp:spPr>
        <a:xfrm>
          <a:off x="437558" y="1753312"/>
          <a:ext cx="1847681" cy="4440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800" kern="1200" dirty="0" err="1">
              <a:latin typeface="Franklin Gothic Medium Cond" panose="020B0606030402020204" pitchFamily="34" charset="0"/>
            </a:rPr>
            <a:t>Paryavaran</a:t>
          </a:r>
          <a:r>
            <a:rPr lang="en-US" sz="1800" kern="1200" dirty="0">
              <a:latin typeface="Franklin Gothic Medium Cond" panose="020B0606030402020204" pitchFamily="34" charset="0"/>
            </a:rPr>
            <a:t> </a:t>
          </a:r>
          <a:r>
            <a:rPr lang="en-US" sz="1800" kern="1200" dirty="0" err="1">
              <a:latin typeface="Franklin Gothic Medium Cond" panose="020B0606030402020204" pitchFamily="34" charset="0"/>
            </a:rPr>
            <a:t>Bigadtaa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437558" y="1753312"/>
        <a:ext cx="1847681" cy="444028"/>
      </dsp:txXfrm>
    </dsp:sp>
    <dsp:sp modelId="{64855DDA-5863-4C70-B6FB-93210685AD5F}">
      <dsp:nvSpPr>
        <dsp:cNvPr id="0" name=""/>
        <dsp:cNvSpPr/>
      </dsp:nvSpPr>
      <dsp:spPr>
        <a:xfrm>
          <a:off x="2802805" y="456051"/>
          <a:ext cx="2144223" cy="158457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792E3-9371-4649-83F0-2DC45653DC01}">
      <dsp:nvSpPr>
        <dsp:cNvPr id="0" name=""/>
        <dsp:cNvSpPr/>
      </dsp:nvSpPr>
      <dsp:spPr>
        <a:xfrm>
          <a:off x="3236212" y="1753312"/>
          <a:ext cx="1847681" cy="4440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Police </a:t>
          </a:r>
          <a:r>
            <a:rPr lang="en-US" sz="1800" kern="1200" dirty="0" err="1">
              <a:latin typeface="Franklin Gothic Medium Cond" panose="020B0606030402020204" pitchFamily="34" charset="0"/>
            </a:rPr>
            <a:t>mein</a:t>
          </a:r>
          <a:r>
            <a:rPr lang="en-US" sz="1800" kern="1200" dirty="0">
              <a:latin typeface="Franklin Gothic Medium Cond" panose="020B0606030402020204" pitchFamily="34" charset="0"/>
            </a:rPr>
            <a:t> </a:t>
          </a:r>
          <a:r>
            <a:rPr lang="en-US" sz="1800" kern="1200" dirty="0" err="1">
              <a:latin typeface="Franklin Gothic Medium Cond" panose="020B0606030402020204" pitchFamily="34" charset="0"/>
            </a:rPr>
            <a:t>jaata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3236212" y="1753312"/>
        <a:ext cx="1847681" cy="444028"/>
      </dsp:txXfrm>
    </dsp:sp>
    <dsp:sp modelId="{A9A7EA8D-178C-4E44-9AC1-7D25283E1E46}">
      <dsp:nvSpPr>
        <dsp:cNvPr id="0" name=""/>
        <dsp:cNvSpPr/>
      </dsp:nvSpPr>
      <dsp:spPr>
        <a:xfrm>
          <a:off x="5601459" y="456051"/>
          <a:ext cx="2144223" cy="15845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EDF80-C1AF-451D-AD8F-935EE5054D82}">
      <dsp:nvSpPr>
        <dsp:cNvPr id="0" name=""/>
        <dsp:cNvSpPr/>
      </dsp:nvSpPr>
      <dsp:spPr>
        <a:xfrm>
          <a:off x="6034865" y="1753312"/>
          <a:ext cx="1847681" cy="4440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Partnership </a:t>
          </a:r>
          <a:r>
            <a:rPr lang="en-US" sz="1800" kern="1200" dirty="0" err="1">
              <a:latin typeface="Franklin Gothic Medium Cond" panose="020B0606030402020204" pitchFamily="34" charset="0"/>
            </a:rPr>
            <a:t>karta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6034865" y="1753312"/>
        <a:ext cx="1847681" cy="4440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C0540-EC36-47A8-BF8A-2313C1718300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Franklin Gothic Medium Cond" panose="020B0606030402020204" pitchFamily="34" charset="0"/>
            </a:rPr>
            <a:t>Remove/reduce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Eradicate extreme poverty (&lt;1.25$/per day) by 2030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Reduce 50% of poor population (by national definition of poverty) </a:t>
          </a:r>
        </a:p>
      </dsp:txBody>
      <dsp:txXfrm>
        <a:off x="1397243" y="0"/>
        <a:ext cx="4898781" cy="1380380"/>
      </dsp:txXfrm>
    </dsp:sp>
    <dsp:sp modelId="{0F4C94B3-CC6A-4D8A-939A-0C4F9448D8BA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1179F-57B6-4151-977F-00205331BC4B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Franklin Gothic Medium Cond" panose="020B0606030402020204" pitchFamily="34" charset="0"/>
            </a:rPr>
            <a:t>How?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National social protection system (MNREGA, </a:t>
          </a:r>
          <a:r>
            <a:rPr lang="en-US" sz="1600" kern="1200" dirty="0" err="1">
              <a:latin typeface="Franklin Gothic Medium Cond" panose="020B0606030402020204" pitchFamily="34" charset="0"/>
            </a:rPr>
            <a:t>Pension,Bima</a:t>
          </a:r>
          <a:r>
            <a:rPr lang="en-US" sz="1600" kern="1200" dirty="0">
              <a:latin typeface="Franklin Gothic Medium Cond" panose="020B0606030402020204" pitchFamily="34" charset="0"/>
            </a:rPr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Give microfinance, land/asset ownership, other Gender sensitive policy measures.</a:t>
          </a:r>
        </a:p>
      </dsp:txBody>
      <dsp:txXfrm>
        <a:off x="1397243" y="1518419"/>
        <a:ext cx="4898781" cy="1380380"/>
      </dsp:txXfrm>
    </dsp:sp>
    <dsp:sp modelId="{081AF819-66B5-4AAE-B95C-6617EA0CF5B3}">
      <dsp:nvSpPr>
        <dsp:cNvPr id="0" name=""/>
        <dsp:cNvSpPr/>
      </dsp:nvSpPr>
      <dsp:spPr>
        <a:xfrm>
          <a:off x="138038" y="1656457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41DF0-D7AE-4B85-9B7C-44FB564016F2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>
              <a:latin typeface="Franklin Gothic Medium Cond" panose="020B0606030402020204" pitchFamily="34" charset="0"/>
            </a:rPr>
            <a:t>Bolbachchan</a:t>
          </a:r>
          <a:endParaRPr lang="en-US" sz="2100" kern="1200" dirty="0"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Encourage investment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Franklin Gothic Medium Cond" panose="020B0606030402020204" pitchFamily="34" charset="0"/>
            </a:rPr>
            <a:t>Help LDC and small island nations.</a:t>
          </a:r>
        </a:p>
      </dsp:txBody>
      <dsp:txXfrm>
        <a:off x="1397243" y="3036838"/>
        <a:ext cx="4898781" cy="1380380"/>
      </dsp:txXfrm>
    </dsp:sp>
    <dsp:sp modelId="{CA3FB800-DD5B-4C15-9489-D5C0AFBB74AB}">
      <dsp:nvSpPr>
        <dsp:cNvPr id="0" name=""/>
        <dsp:cNvSpPr/>
      </dsp:nvSpPr>
      <dsp:spPr>
        <a:xfrm>
          <a:off x="138038" y="3174876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13803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Malnutrition </a:t>
          </a:r>
          <a:r>
            <a:rPr lang="en-US" sz="1800" kern="1200" dirty="0">
              <a:solidFill>
                <a:srgbClr val="002060"/>
              </a:solidFill>
              <a:latin typeface="Arial Black" panose="020B0A04020102020204" pitchFamily="34" charset="0"/>
            </a:rPr>
            <a:t>▼</a:t>
          </a:r>
          <a:r>
            <a:rPr lang="en-US" sz="18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karo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By 2025: intl. agreed targets for under-5 malnutrition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End hunger, malnutrition- focus on infants, females, aged</a:t>
          </a:r>
        </a:p>
      </dsp:txBody>
      <dsp:txXfrm>
        <a:off x="1397243" y="0"/>
        <a:ext cx="4898781" cy="1380380"/>
      </dsp:txXfrm>
    </dsp:sp>
    <dsp:sp modelId="{DCDEF1B2-0FCC-4CF9-B331-403375D23109}">
      <dsp:nvSpPr>
        <dsp:cNvPr id="0" name=""/>
        <dsp:cNvSpPr/>
      </dsp:nvSpPr>
      <dsp:spPr>
        <a:xfrm>
          <a:off x="138038" y="138038"/>
          <a:ext cx="1259205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DBEAA-D299-4243-9B7E-C2BB7E24AC4C}">
      <dsp:nvSpPr>
        <dsp:cNvPr id="0" name=""/>
        <dsp:cNvSpPr/>
      </dsp:nvSpPr>
      <dsp:spPr>
        <a:xfrm>
          <a:off x="0" y="1518419"/>
          <a:ext cx="6296024" cy="13803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Production </a:t>
          </a:r>
          <a:r>
            <a:rPr lang="en-US" sz="1800" kern="1200" dirty="0">
              <a:solidFill>
                <a:srgbClr val="002060"/>
              </a:solidFill>
              <a:latin typeface="Arial Black" panose="020B0A04020102020204" pitchFamily="34" charset="0"/>
            </a:rPr>
            <a:t>▲</a:t>
          </a:r>
          <a:r>
            <a:rPr lang="en-US" sz="18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karo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2030: 2x agro productivity.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By 2020: work for genetic diversity of plant, animal ▲investment in R&amp;D, extension services; gene banks</a:t>
          </a:r>
        </a:p>
      </dsp:txBody>
      <dsp:txXfrm>
        <a:off x="1397243" y="1518419"/>
        <a:ext cx="4898781" cy="1380380"/>
      </dsp:txXfrm>
    </dsp:sp>
    <dsp:sp modelId="{B950B6D8-31A2-42D9-9EBE-BD3FCD057708}">
      <dsp:nvSpPr>
        <dsp:cNvPr id="0" name=""/>
        <dsp:cNvSpPr/>
      </dsp:nvSpPr>
      <dsp:spPr>
        <a:xfrm>
          <a:off x="293883" y="1656457"/>
          <a:ext cx="947513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87586-9184-4F17-A82C-8D333E525391}">
      <dsp:nvSpPr>
        <dsp:cNvPr id="0" name=""/>
        <dsp:cNvSpPr/>
      </dsp:nvSpPr>
      <dsp:spPr>
        <a:xfrm>
          <a:off x="0" y="3036838"/>
          <a:ext cx="6296024" cy="13803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Selling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▼ volatility in domestic commodity markets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Correct intl. agro. Trade barriers, remove agro-export subsidies (</a:t>
          </a:r>
          <a:r>
            <a:rPr lang="en-US" sz="1400" strike="sngStrike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WTO-food-</a:t>
          </a:r>
          <a:r>
            <a:rPr lang="en-US" sz="1400" strike="sngStrike" kern="1200" dirty="0" err="1">
              <a:solidFill>
                <a:srgbClr val="002060"/>
              </a:solidFill>
              <a:latin typeface="Franklin Gothic Medium Cond" panose="020B0606030402020204" pitchFamily="34" charset="0"/>
            </a:rPr>
            <a:t>secu</a:t>
          </a:r>
          <a:r>
            <a:rPr lang="en-US" sz="1400" strike="sngStrike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. peace clause already asked</a:t>
          </a:r>
          <a:r>
            <a:rPr lang="en-US" sz="1400" kern="1200" dirty="0">
              <a:solidFill>
                <a:srgbClr val="002060"/>
              </a:solidFill>
              <a:latin typeface="Franklin Gothic Medium Cond" panose="020B0606030402020204" pitchFamily="34" charset="0"/>
            </a:rPr>
            <a:t>)</a:t>
          </a:r>
        </a:p>
      </dsp:txBody>
      <dsp:txXfrm>
        <a:off x="1397243" y="3036838"/>
        <a:ext cx="4898781" cy="1380380"/>
      </dsp:txXfrm>
    </dsp:sp>
    <dsp:sp modelId="{111108A2-D754-42F2-8017-2157F5349281}">
      <dsp:nvSpPr>
        <dsp:cNvPr id="0" name=""/>
        <dsp:cNvSpPr/>
      </dsp:nvSpPr>
      <dsp:spPr>
        <a:xfrm>
          <a:off x="248161" y="3174876"/>
          <a:ext cx="1038957" cy="11043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E3A7-9D04-4AB6-9E1A-1557F234D344}">
      <dsp:nvSpPr>
        <dsp:cNvPr id="0" name=""/>
        <dsp:cNvSpPr/>
      </dsp:nvSpPr>
      <dsp:spPr>
        <a:xfrm>
          <a:off x="0" y="0"/>
          <a:ext cx="6296024" cy="21029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Franklin Gothic Medium Cond" panose="020B0606030402020204" pitchFamily="34" charset="0"/>
            </a:rPr>
            <a:t>MMR|CMR (2030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>
              <a:latin typeface="Franklin Gothic Medium Cond" panose="020B0606030402020204" pitchFamily="34" charset="0"/>
            </a:rPr>
            <a:t>MMR:70/1 lakh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>
              <a:latin typeface="Franklin Gothic Medium Cond" panose="020B0606030402020204" pitchFamily="34" charset="0"/>
            </a:rPr>
            <a:t>Neonatal: 12/1000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>
              <a:latin typeface="Franklin Gothic Medium Cond" panose="020B0606030402020204" pitchFamily="34" charset="0"/>
            </a:rPr>
            <a:t>Under-5: 25/1000</a:t>
          </a:r>
        </a:p>
      </dsp:txBody>
      <dsp:txXfrm>
        <a:off x="1469497" y="0"/>
        <a:ext cx="4826527" cy="2102924"/>
      </dsp:txXfrm>
    </dsp:sp>
    <dsp:sp modelId="{DCDEF1B2-0FCC-4CF9-B331-403375D23109}">
      <dsp:nvSpPr>
        <dsp:cNvPr id="0" name=""/>
        <dsp:cNvSpPr/>
      </dsp:nvSpPr>
      <dsp:spPr>
        <a:xfrm>
          <a:off x="210292" y="210292"/>
          <a:ext cx="1259205" cy="16823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187E1-F08B-4BE5-9D50-B3DCA914168F}">
      <dsp:nvSpPr>
        <dsp:cNvPr id="0" name=""/>
        <dsp:cNvSpPr/>
      </dsp:nvSpPr>
      <dsp:spPr>
        <a:xfrm>
          <a:off x="0" y="2313216"/>
          <a:ext cx="6296024" cy="21029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latin typeface="Franklin Gothic Medium Cond" panose="020B0606030402020204" pitchFamily="34" charset="0"/>
            </a:rPr>
            <a:t>Family planning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>
              <a:latin typeface="Franklin Gothic Medium Cond" panose="020B0606030402020204" pitchFamily="34" charset="0"/>
            </a:rPr>
            <a:t>Universal access to info., services, sex-education</a:t>
          </a:r>
        </a:p>
      </dsp:txBody>
      <dsp:txXfrm>
        <a:off x="1469497" y="2313216"/>
        <a:ext cx="4826527" cy="2102924"/>
      </dsp:txXfrm>
    </dsp:sp>
    <dsp:sp modelId="{9BBB362E-F42F-488D-9986-B82A390A56A3}">
      <dsp:nvSpPr>
        <dsp:cNvPr id="0" name=""/>
        <dsp:cNvSpPr/>
      </dsp:nvSpPr>
      <dsp:spPr>
        <a:xfrm>
          <a:off x="210292" y="2523508"/>
          <a:ext cx="1259205" cy="16823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BA147-C091-4ADC-9229-BD3DD1BBA5F4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3115B-E5D8-451D-84A8-DEA81B38F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2015: millennium Development goals will expire.</a:t>
            </a:r>
          </a:p>
          <a:p>
            <a:r>
              <a:rPr lang="en-IN" dirty="0"/>
              <a:t>Therefore, under RIO+20 summit, the leaders had decided to enact new “Sustainable development goals” (SDG)</a:t>
            </a:r>
          </a:p>
          <a:p>
            <a:r>
              <a:rPr lang="en-IN" dirty="0"/>
              <a:t>UN general assembly has setup 30 member group to design SDG.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2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SDGs are effective from January 2016 and will end in 2030.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3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17,000 fewer children die each day than in 1990, but more than six million children still die before their fifth birthday each year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2000, measles vaccines have averted nearly 15.6 million deaths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determined global progress, an increasing proportion of child deaths are in sub-Saharan Africa and Southern Asia. Four out of every five deaths of children under age five occur in these regions.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born into poverty are almost twice as likely to die before the age of five as those from wealthier families.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of educated mothers—even mothers with only primary schooling—are more likely to survive than children of mothers with no education.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mortality has fallen by almost 50 per cent since 1990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Eastern Asia, Northern Africa and Southern Asia, maternal mortality has declined by around two-thirds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maternal mortality ratio – the proportion of mothers that do not survive childbirth compared to those who do –   in developing regions is still 14 times higher than in the developed regions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women are receiving antenatal care. In developing regions, antenatal care increased from 65 per cent in 1990 to 83 per cent in 2012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half of women in developing regions receive the recommended amount of health care they need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Fewer teens are having children in most developing regions, but progress has slowed. The large increase in contraceptive use in the 1990s was not matched in the 2000s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for family planning is slowly being met for more women, but demand is increasing at a rapid 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7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17,000 fewer children die each day than in 1990, but more than six million children still die before their fifth birthday each year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2000, measles vaccines have averted nearly 15.6 million deaths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determined global progress, an increasing proportion of child deaths are in sub-Saharan Africa and Southern Asia. Four out of every five deaths of children under age five occur in these regions.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born into poverty are almost twice as likely to die before the age of five as those from wealthier families.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of educated mothers—even mothers with only primary schooling—are more likely to survive than children of mothers with no education.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mortality has fallen by almost 50 per cent since 1990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Eastern Asia, Northern Africa and Southern Asia, maternal mortality has declined by around two-thirds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maternal mortality ratio – the proportion of mothers that do not survive childbirth compared to those who do –   in developing regions is still 14 times higher than in the developed regions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women are receiving antenatal care. In developing regions, antenatal care increased from 65 per cent in 1990 to 83 per cent in 2012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half of women in developing regions receive the recommended amount of health care they need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Fewer teens are having children in most developing regions, but progress has slowed. The large increase in contraceptive use in the 1990s was not matched in the 2000s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for family planning is slowly being met for more women, but demand is increasing at a rapid 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76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17,000 fewer children die each day than in 1990, but more than six million children still die before their fifth birthday each year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2000, measles vaccines have averted nearly 15.6 million deaths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determined global progress, an increasing proportion of child deaths are in sub-Saharan Africa and Southern Asia. Four out of every five deaths of children under age five occur in these regions.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born into poverty are almost twice as likely to die before the age of five as those from wealthier families.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of educated mothers—even mothers with only primary schooling—are more likely to survive than children of mothers with no education.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health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Maternal mortality has fallen by almost 50 per cent since 1990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Eastern Asia, Northern Africa and Southern Asia, maternal mortality has declined by around two-thirds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maternal mortality ratio – the proportion of mothers that do not survive childbirth compared to those who do –   in developing regions is still 14 times higher than in the developed regions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women are receiving antenatal care. In developing regions, antenatal care increased from 65 per cent in 1990 to 83 per cent in 2012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half of women in developing regions receive the recommended amount of health care they need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Fewer teens are having children in most developing regions, but progress has slowed. The large increase in contraceptive use in the 1990s was not matched in the 2000s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for family planning is slowly being met for more women, but demand is increasing at a rapid 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2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64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United Nations Convention on the Law of the Sea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3115B-E5D8-451D-84A8-DEA81B38FA7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1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9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6929" y="3457113"/>
            <a:ext cx="3027586" cy="726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5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6660292" y="2786246"/>
            <a:ext cx="2316893" cy="30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1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284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6470" y="287869"/>
            <a:ext cx="2312033" cy="24098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300">
                <a:solidFill>
                  <a:schemeClr val="accent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5491984"/>
            <a:ext cx="852388" cy="8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11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9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1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64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0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8" y="155849"/>
            <a:ext cx="6483243" cy="5975538"/>
          </a:xfrm>
        </p:spPr>
        <p:txBody>
          <a:bodyPr>
            <a:normAutofit/>
          </a:bodyPr>
          <a:lstStyle>
            <a:lvl1pPr marL="1714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0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04665"/>
            <a:ext cx="2229014" cy="67422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0" y="5748165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75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138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3023286"/>
            <a:ext cx="2303755" cy="31536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216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78" y="5167018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1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933592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5680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286897"/>
            <a:ext cx="2317354" cy="2890066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0958"/>
            <a:ext cx="2317354" cy="2345938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0"/>
            <a:ext cx="2316956" cy="940957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676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448188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748308" y="1982680"/>
            <a:ext cx="2102644" cy="346218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7" y="1217589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7591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0"/>
            <a:ext cx="2317354" cy="197364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49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63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2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6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749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53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858000" y="931863"/>
            <a:ext cx="2102644" cy="201163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2943498"/>
            <a:ext cx="2102644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6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247"/>
          <a:stretch/>
        </p:blipFill>
        <p:spPr>
          <a:xfrm>
            <a:off x="6669313" y="1490663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512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858000" y="931863"/>
            <a:ext cx="2102644" cy="201163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2943498"/>
            <a:ext cx="2102644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66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858000" y="931863"/>
            <a:ext cx="2102644" cy="201163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2943498"/>
            <a:ext cx="2102644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7207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78" y="5167018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3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6669313" y="1490663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0036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3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93" y="4508628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873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4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3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08" y="6270378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47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1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621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6929" y="3457113"/>
            <a:ext cx="3027586" cy="726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319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6660292" y="2786246"/>
            <a:ext cx="2316893" cy="30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03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284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6470" y="287869"/>
            <a:ext cx="2312033" cy="24098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300">
                <a:solidFill>
                  <a:schemeClr val="accent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5491984"/>
            <a:ext cx="852388" cy="8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8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395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955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0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8" y="155849"/>
            <a:ext cx="6483243" cy="5975538"/>
          </a:xfrm>
        </p:spPr>
        <p:txBody>
          <a:bodyPr>
            <a:normAutofit/>
          </a:bodyPr>
          <a:lstStyle>
            <a:lvl1pPr marL="1714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0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04665"/>
            <a:ext cx="2229014" cy="67422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0" y="5748165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5333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21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3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93" y="4508628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889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3023286"/>
            <a:ext cx="2303755" cy="31536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23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933592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2787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286897"/>
            <a:ext cx="2317354" cy="2890066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0958"/>
            <a:ext cx="2317354" cy="2345938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0"/>
            <a:ext cx="2316956" cy="940957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8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448188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748308" y="1982680"/>
            <a:ext cx="2102644" cy="346218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7" y="1217589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92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0"/>
            <a:ext cx="2317354" cy="197364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49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422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0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978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2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2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91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08" y="6270378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233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7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40E9-B7A4-412A-B75F-8C2A5A4F9346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4F837-F498-420B-A93A-367244B7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19" r:id="rId30"/>
    <p:sldLayoutId id="2147483790" r:id="rId3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B8A71-154E-4F85-AE61-40DF51231C2E}" type="datetimeFigureOut">
              <a:rPr lang="en-US" smtClean="0"/>
              <a:t>11-Jun-17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75DEF-A925-4906-A3A0-E74C5CB0B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3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7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7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96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02.jpe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09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24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31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138.jpe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144.jpe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150.jpe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161.jpe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167.jpe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microsoft.com/office/2007/relationships/diagramDrawing" Target="../diagrams/drawing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openxmlformats.org/officeDocument/2006/relationships/diagramColors" Target="../diagrams/colors29.xml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28.xml"/><Relationship Id="rId11" Type="http://schemas.openxmlformats.org/officeDocument/2006/relationships/diagramQuickStyle" Target="../diagrams/quickStyle29.xml"/><Relationship Id="rId5" Type="http://schemas.openxmlformats.org/officeDocument/2006/relationships/diagramQuickStyle" Target="../diagrams/quickStyle28.xml"/><Relationship Id="rId10" Type="http://schemas.openxmlformats.org/officeDocument/2006/relationships/diagramLayout" Target="../diagrams/layout29.xml"/><Relationship Id="rId4" Type="http://schemas.openxmlformats.org/officeDocument/2006/relationships/diagramLayout" Target="../diagrams/layout28.xml"/><Relationship Id="rId9" Type="http://schemas.openxmlformats.org/officeDocument/2006/relationships/diagramData" Target="../diagrams/data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50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56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0518697"/>
              </p:ext>
            </p:extLst>
          </p:nvPr>
        </p:nvGraphicFramePr>
        <p:xfrm>
          <a:off x="-509154" y="1566430"/>
          <a:ext cx="7886700" cy="2369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MDG and SDG</a:t>
            </a: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6155404"/>
              </p:ext>
            </p:extLst>
          </p:nvPr>
        </p:nvGraphicFramePr>
        <p:xfrm>
          <a:off x="628650" y="3210791"/>
          <a:ext cx="7886700" cy="2719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Right Arrow Callout 1"/>
          <p:cNvSpPr/>
          <p:nvPr/>
        </p:nvSpPr>
        <p:spPr>
          <a:xfrm>
            <a:off x="0" y="1808018"/>
            <a:ext cx="787112" cy="1854777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latin typeface="Franklin Gothic Medium Cond" panose="020B0606030402020204" pitchFamily="34" charset="0"/>
              </a:rPr>
              <a:t>MDG</a:t>
            </a:r>
          </a:p>
        </p:txBody>
      </p:sp>
      <p:sp>
        <p:nvSpPr>
          <p:cNvPr id="7" name="Right Arrow Callout 6"/>
          <p:cNvSpPr/>
          <p:nvPr/>
        </p:nvSpPr>
        <p:spPr>
          <a:xfrm>
            <a:off x="0" y="3725141"/>
            <a:ext cx="787112" cy="1854777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latin typeface="Franklin Gothic Medium Cond" panose="020B0606030402020204" pitchFamily="34" charset="0"/>
              </a:rPr>
              <a:t>SDG</a:t>
            </a:r>
          </a:p>
        </p:txBody>
      </p:sp>
    </p:spTree>
    <p:extLst>
      <p:ext uri="{BB962C8B-B14F-4D97-AF65-F5344CB8AC3E}">
        <p14:creationId xmlns:p14="http://schemas.microsoft.com/office/powerpoint/2010/main" val="337484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17BC64-B996-4A38-9752-CD22F570D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C17BC64-B996-4A38-9752-CD22F570DE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5C88F3-840A-402E-A53C-6F0321895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B5C88F3-840A-402E-A53C-6F0321895C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EBD2B5-0A6C-4D0A-8668-3B31E902F2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2EBD2B5-0A6C-4D0A-8668-3B31E902F2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80644B-250B-4609-9404-038394E034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4380644B-250B-4609-9404-038394E034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DA7A28-0C66-4B0F-85AA-2E9B7DCCA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2ADA7A28-0C66-4B0F-85AA-2E9B7DCCA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5479AE-8987-4929-9716-BF3969BE17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CE5479AE-8987-4929-9716-BF3969BE17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B7A971-E9E6-44F8-92A1-97D593BA3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F2B7A971-E9E6-44F8-92A1-97D593BA3B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2E715F-DF7C-4087-BFE6-CC65E3F3B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CA2E715F-DF7C-4087-BFE6-CC65E3F3B1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EEED25-FB2A-4156-88BE-916D1E662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CBEEED25-FB2A-4156-88BE-916D1E6626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151778-05AA-437D-BE50-A8CA2E83EB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00151778-05AA-437D-BE50-A8CA2E83EB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B4A250-91BB-4EEF-AFB0-F0EE6F751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1FB4A250-91BB-4EEF-AFB0-F0EE6F751E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4" grpId="0">
        <p:bldSub>
          <a:bldDgm bld="one"/>
        </p:bldSub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0" y="3885032"/>
            <a:ext cx="2317750" cy="1693024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Difficult to monitor</a:t>
            </a:r>
          </a:p>
          <a:p>
            <a:pPr fontAlgn="ctr"/>
            <a:r>
              <a:rPr lang="en-US" dirty="0"/>
              <a:t>Need more finance- have to tap public + private finance (</a:t>
            </a:r>
            <a:r>
              <a:rPr lang="en-US" dirty="0" err="1"/>
              <a:t>desi+videshi</a:t>
            </a:r>
            <a:r>
              <a:rPr lang="en-US" dirty="0"/>
              <a:t>)</a:t>
            </a:r>
          </a:p>
          <a:p>
            <a:pPr fontAlgn="ctr"/>
            <a:r>
              <a:rPr lang="en-US" dirty="0"/>
              <a:t>India will have to 'prioritize' Because difficult to target each goal.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SDG Criticism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0" y="424641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 err="1"/>
              <a:t>Rashtriya</a:t>
            </a:r>
            <a:r>
              <a:rPr lang="en-US" b="1" u="sng" dirty="0"/>
              <a:t> Gram Swaraj </a:t>
            </a:r>
            <a:r>
              <a:rPr lang="en-US" b="1" u="sng" dirty="0" err="1"/>
              <a:t>Abhiyan</a:t>
            </a:r>
            <a:r>
              <a:rPr lang="en-US" b="1" dirty="0"/>
              <a:t>,</a:t>
            </a:r>
          </a:p>
          <a:p>
            <a:r>
              <a:rPr lang="en-US" b="1" dirty="0"/>
              <a:t>655 cr. to improve governance </a:t>
            </a:r>
            <a:r>
              <a:rPr lang="en-US" b="1" dirty="0" err="1"/>
              <a:t>strucuture</a:t>
            </a:r>
            <a:r>
              <a:rPr lang="en-US" b="1" dirty="0"/>
              <a:t> of PRIs for SDG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Budget 2016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42799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SDG SLIDES </a:t>
            </a:r>
            <a:r>
              <a:rPr lang="en-US" dirty="0"/>
              <a:t>AFTER THIS POINT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may ignore slides after this….for prelims</a:t>
            </a:r>
          </a:p>
          <a:p>
            <a:r>
              <a:rPr lang="en-US" dirty="0"/>
              <a:t>Because cost benefit : little</a:t>
            </a:r>
          </a:p>
          <a:p>
            <a:r>
              <a:rPr lang="en-US" dirty="0"/>
              <a:t>But do refer for mains/interview.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46" y="4506191"/>
            <a:ext cx="24384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4" y="4506191"/>
            <a:ext cx="24384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4" y="4506191"/>
            <a:ext cx="2438400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4" y="450619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9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2956810"/>
            <a:ext cx="2286000" cy="2486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72" y="1078219"/>
            <a:ext cx="1804307" cy="18043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219"/>
            <a:ext cx="5657850" cy="43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5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3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538603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&gt;800 million live on &lt;1.25$/day</a:t>
            </a:r>
          </a:p>
          <a:p>
            <a:r>
              <a:rPr lang="en-US" dirty="0"/>
              <a:t>Child mortality, migration, crime-extremism, low-HDI</a:t>
            </a:r>
          </a:p>
        </p:txBody>
      </p:sp>
    </p:spTree>
    <p:extLst>
      <p:ext uri="{BB962C8B-B14F-4D97-AF65-F5344CB8AC3E}">
        <p14:creationId xmlns:p14="http://schemas.microsoft.com/office/powerpoint/2010/main" val="963301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777"/>
            <a:ext cx="5657850" cy="4364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19" y="1034311"/>
            <a:ext cx="2320616" cy="2320616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19" y="3216726"/>
            <a:ext cx="2320616" cy="25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65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200" dirty="0"/>
              <a:t>1 in 4 kids undernourished. Hunger =&gt; 45% of under-5 deaths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1 in 9 people undernourished (795 mil.) =&gt; +2 billion by 2050; 2/3</a:t>
            </a:r>
            <a:r>
              <a:rPr lang="en-US" sz="1200" baseline="30000" dirty="0"/>
              <a:t>rd</a:t>
            </a:r>
            <a:r>
              <a:rPr lang="en-US" sz="1200" dirty="0"/>
              <a:t> of Hungry in Asia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40% Population agro depend;  80% food comes from small </a:t>
            </a:r>
            <a:r>
              <a:rPr lang="en-US" sz="1200" dirty="0" err="1"/>
              <a:t>rainfed</a:t>
            </a:r>
            <a:r>
              <a:rPr lang="en-US" sz="1200" dirty="0"/>
              <a:t> farms.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soils, freshwater, oceans, forests, biodiversity degraded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food </a:t>
            </a:r>
            <a:r>
              <a:rPr lang="en-US" sz="1200" dirty="0" err="1"/>
              <a:t>insecu+migration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196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05" y="1146653"/>
            <a:ext cx="2377767" cy="2377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654"/>
            <a:ext cx="5657850" cy="4364831"/>
          </a:xfrm>
          <a:prstGeom prst="rect">
            <a:avLst/>
          </a:prstGeom>
        </p:spPr>
      </p:pic>
      <p:pic>
        <p:nvPicPr>
          <p:cNvPr id="4" name="Picture 2" descr="http://i1.wp.com/www.un.org/sustainabledevelopment/wp-content/uploads/2015/01/10298646_862900100422041_2190450039893543550_o-e1421775111859.jpg?resize=850%2C46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55" y="3657600"/>
            <a:ext cx="3029460" cy="185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542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014709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Mother &amp; Child</a:t>
            </a:r>
          </a:p>
          <a:p>
            <a:r>
              <a:rPr lang="en-US" dirty="0"/>
              <a:t>Improvement over 1990 but,</a:t>
            </a:r>
          </a:p>
          <a:p>
            <a:r>
              <a:rPr lang="en-US" dirty="0"/>
              <a:t>Under-5: Poor kid=2x rich kid</a:t>
            </a:r>
          </a:p>
          <a:p>
            <a:r>
              <a:rPr lang="en-US" dirty="0"/>
              <a:t>MMR: 3</a:t>
            </a:r>
            <a:r>
              <a:rPr lang="en-US" baseline="30000" dirty="0"/>
              <a:t>rd</a:t>
            </a:r>
            <a:r>
              <a:rPr lang="en-US" dirty="0"/>
              <a:t> world = 14x 1</a:t>
            </a:r>
            <a:r>
              <a:rPr lang="en-US" baseline="30000" dirty="0"/>
              <a:t>st</a:t>
            </a:r>
            <a:r>
              <a:rPr lang="en-US" dirty="0"/>
              <a:t> world</a:t>
            </a:r>
          </a:p>
          <a:p>
            <a:r>
              <a:rPr lang="en-US" dirty="0"/>
              <a:t>Health service: 50% mothers in 3</a:t>
            </a:r>
            <a:r>
              <a:rPr lang="en-US" baseline="30000" dirty="0"/>
              <a:t>rd</a:t>
            </a:r>
            <a:r>
              <a:rPr lang="en-US" dirty="0"/>
              <a:t> world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9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569064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AIDS, TB etc.</a:t>
            </a:r>
          </a:p>
          <a:p>
            <a:r>
              <a:rPr lang="en-US" dirty="0"/>
              <a:t>Rate of HIV, Malaria reduced</a:t>
            </a:r>
          </a:p>
          <a:p>
            <a:r>
              <a:rPr lang="en-US" dirty="0"/>
              <a:t>HIV leading cause of women-death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common cause of  adolescent girl death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9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635026"/>
              </p:ext>
            </p:extLst>
          </p:nvPr>
        </p:nvGraphicFramePr>
        <p:xfrm>
          <a:off x="238991" y="914400"/>
          <a:ext cx="8691996" cy="468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MDG vs SDG</a:t>
            </a:r>
          </a:p>
        </p:txBody>
      </p:sp>
      <p:sp>
        <p:nvSpPr>
          <p:cNvPr id="2" name="Up Arrow Callout 1"/>
          <p:cNvSpPr/>
          <p:nvPr/>
        </p:nvSpPr>
        <p:spPr>
          <a:xfrm>
            <a:off x="4247284" y="5564332"/>
            <a:ext cx="4683703" cy="833871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Adopted @ United Nations Development Programme (UNDP)</a:t>
            </a:r>
          </a:p>
          <a:p>
            <a:pPr algn="ctr"/>
            <a:r>
              <a:rPr lang="en-US" sz="1350" dirty="0"/>
              <a:t>New Year Summit 2015, Sep.</a:t>
            </a:r>
          </a:p>
        </p:txBody>
      </p:sp>
    </p:spTree>
    <p:extLst>
      <p:ext uri="{BB962C8B-B14F-4D97-AF65-F5344CB8AC3E}">
        <p14:creationId xmlns:p14="http://schemas.microsoft.com/office/powerpoint/2010/main" val="3980819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2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489"/>
            <a:ext cx="5698672" cy="4396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57" y="1084489"/>
            <a:ext cx="2310076" cy="2068112"/>
          </a:xfrm>
          <a:prstGeom prst="rect">
            <a:avLst/>
          </a:prstGeom>
        </p:spPr>
      </p:pic>
      <p:pic>
        <p:nvPicPr>
          <p:cNvPr id="6" name="Picture 2" descr="http://i0.wp.com/www.un.org/sustainabledevelopment/wp-content/uploads/2015/01/10394783_1554470304811466_3541660852073336876_n-e1421800489853.jpg?resize=845%2C44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768" y="3486150"/>
            <a:ext cx="3169454" cy="197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2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528216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91% enrolment in primary schools of 3</a:t>
            </a:r>
            <a:r>
              <a:rPr lang="en-IN" baseline="30000" dirty="0"/>
              <a:t>rd</a:t>
            </a:r>
            <a:r>
              <a:rPr lang="en-IN" dirty="0"/>
              <a:t> world </a:t>
            </a:r>
          </a:p>
          <a:p>
            <a:r>
              <a:rPr lang="en-IN" dirty="0"/>
              <a:t>But 6 crore kids still out- 50% of them in conflict areas</a:t>
            </a:r>
          </a:p>
          <a:p>
            <a:r>
              <a:rPr lang="en-IN" dirty="0"/>
              <a:t>&gt;10 crore illiterate, &gt;60% of them women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8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5" y="1125051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09" y="1125050"/>
            <a:ext cx="2124158" cy="2124158"/>
          </a:xfrm>
          <a:prstGeom prst="rect">
            <a:avLst/>
          </a:prstGeom>
        </p:spPr>
      </p:pic>
      <p:pic>
        <p:nvPicPr>
          <p:cNvPr id="5" name="Picture 2" descr="http://i1.wp.com/www.un.org/sustainabledevelopment/wp-content/uploads/2015/01/7172384444_8068b10945_b-e1421781311601.jpg?resize=850%2C48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04" y="3540188"/>
            <a:ext cx="3004968" cy="194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575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769877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Gender parity in education, legislature, job improved</a:t>
            </a:r>
          </a:p>
          <a:p>
            <a:r>
              <a:rPr lang="en-US" dirty="0"/>
              <a:t>But  barriers in school, non-agri. Jobs.</a:t>
            </a:r>
          </a:p>
        </p:txBody>
      </p:sp>
    </p:spTree>
    <p:extLst>
      <p:ext uri="{BB962C8B-B14F-4D97-AF65-F5344CB8AC3E}">
        <p14:creationId xmlns:p14="http://schemas.microsoft.com/office/powerpoint/2010/main" val="327258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65" y="1125050"/>
            <a:ext cx="5657850" cy="4364831"/>
          </a:xfrm>
          <a:prstGeom prst="rect">
            <a:avLst/>
          </a:prstGeom>
        </p:spPr>
      </p:pic>
      <p:pic>
        <p:nvPicPr>
          <p:cNvPr id="3" name="Picture 2" descr="http://i1.wp.com/www.un.org/sustainabledevelopment/wp-content/uploads/2015/01/10868172_1554470758144754_7539068020966061100_n-e1421781454245.jpg?resize=850%2C46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572" y="3314701"/>
            <a:ext cx="2936932" cy="21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48" y="1125050"/>
            <a:ext cx="2034867" cy="203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33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189523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1k children die per day on diarrhoea, water-diseases</a:t>
            </a:r>
          </a:p>
          <a:p>
            <a:r>
              <a:rPr lang="en-IN" dirty="0"/>
              <a:t>&gt;65% people without easy access 2drinking</a:t>
            </a:r>
          </a:p>
          <a:p>
            <a:r>
              <a:rPr lang="en-IN" dirty="0"/>
              <a:t>70% of water used irrigation</a:t>
            </a:r>
          </a:p>
          <a:p>
            <a:r>
              <a:rPr lang="en-IN" dirty="0"/>
              <a:t>70% death from floods</a:t>
            </a:r>
          </a:p>
          <a:p>
            <a:r>
              <a:rPr lang="en-IN" dirty="0"/>
              <a:t>80% untreated to 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93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2" y="1159774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23" y="1159774"/>
            <a:ext cx="2072072" cy="2072072"/>
          </a:xfrm>
          <a:prstGeom prst="rect">
            <a:avLst/>
          </a:prstGeom>
        </p:spPr>
      </p:pic>
      <p:pic>
        <p:nvPicPr>
          <p:cNvPr id="5" name="Picture 2" descr="http://i0.wp.com/www.un.org/sustainabledevelopment/wp-content/uploads/2015/01/14397009001_d7d717962e_b-e1421801157230.jpg?resize=850%2C4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97" y="3569563"/>
            <a:ext cx="2955982" cy="195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760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1 in 5 no electricity</a:t>
            </a:r>
          </a:p>
          <a:p>
            <a:r>
              <a:rPr lang="en-IN" dirty="0"/>
              <a:t>3 billion rely on wood, coal, charcoal or dungs</a:t>
            </a:r>
          </a:p>
          <a:p>
            <a:r>
              <a:rPr lang="en-IN" dirty="0"/>
              <a:t>60% GHG comes from energy</a:t>
            </a:r>
          </a:p>
        </p:txBody>
      </p:sp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126615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" b="35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9337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1C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2" y="1177136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89" y="1177136"/>
            <a:ext cx="2028666" cy="2028666"/>
          </a:xfrm>
          <a:prstGeom prst="rect">
            <a:avLst/>
          </a:prstGeom>
        </p:spPr>
      </p:pic>
      <p:pic>
        <p:nvPicPr>
          <p:cNvPr id="5" name="Picture 2" descr="http://i2.wp.com/www.un.org/sustainabledevelopment/wp-content/uploads/2015/01/9063786033_93071f51c1_b-e1421801664647.jpg?resize=850%2C46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98" y="3359551"/>
            <a:ext cx="2947817" cy="21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591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1C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53251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unemployment </a:t>
            </a:r>
            <a:r>
              <a:rPr lang="en-IN" dirty="0">
                <a:latin typeface="Arial Black" panose="020B0A04020102020204" pitchFamily="34" charset="0"/>
              </a:rPr>
              <a:t>▲</a:t>
            </a:r>
            <a:endParaRPr lang="en-IN" dirty="0"/>
          </a:p>
          <a:p>
            <a:r>
              <a:rPr lang="en-IN" dirty="0"/>
              <a:t>&gt;220 cr. Live &lt;2$/day</a:t>
            </a:r>
          </a:p>
          <a:p>
            <a:r>
              <a:rPr lang="en-IN" dirty="0"/>
              <a:t>&gt;20cr. Unemployed</a:t>
            </a:r>
          </a:p>
          <a:p>
            <a:r>
              <a:rPr lang="en-IN" dirty="0"/>
              <a:t>~50 cr. Workers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7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llenium Development goals MD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20205"/>
            <a:ext cx="9137626" cy="501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Millennium Development goals (MDG)</a:t>
            </a:r>
          </a:p>
        </p:txBody>
      </p:sp>
    </p:spTree>
    <p:extLst>
      <p:ext uri="{BB962C8B-B14F-4D97-AF65-F5344CB8AC3E}">
        <p14:creationId xmlns:p14="http://schemas.microsoft.com/office/powerpoint/2010/main" val="42528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2" y="1064283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98" y="1064283"/>
            <a:ext cx="2058712" cy="2058712"/>
          </a:xfrm>
          <a:prstGeom prst="rect">
            <a:avLst/>
          </a:prstGeom>
        </p:spPr>
      </p:pic>
      <p:pic>
        <p:nvPicPr>
          <p:cNvPr id="5" name="Picture 4" descr="http://i2.wp.com/www.un.org/sustainabledevelopment/wp-content/uploads/2015/01/14945341450_0cd240baff_k-e1421863841842.jpg?resize=850%2C42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98" y="3371850"/>
            <a:ext cx="3004967" cy="206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46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4856274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Millions don’t have road, ICT, sanitation, electricity</a:t>
            </a:r>
          </a:p>
          <a:p>
            <a:r>
              <a:rPr lang="en-US" dirty="0"/>
              <a:t>Undeveloped infra: market access, health, </a:t>
            </a:r>
            <a:r>
              <a:rPr lang="en-US" dirty="0" err="1"/>
              <a:t>edu</a:t>
            </a:r>
            <a:r>
              <a:rPr lang="en-US" dirty="0"/>
              <a:t>. suffer</a:t>
            </a:r>
          </a:p>
        </p:txBody>
      </p:sp>
    </p:spTree>
    <p:extLst>
      <p:ext uri="{BB962C8B-B14F-4D97-AF65-F5344CB8AC3E}">
        <p14:creationId xmlns:p14="http://schemas.microsoft.com/office/powerpoint/2010/main" val="88991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" y="1151093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62" y="1151092"/>
            <a:ext cx="2198153" cy="2198153"/>
          </a:xfrm>
          <a:prstGeom prst="rect">
            <a:avLst/>
          </a:prstGeom>
        </p:spPr>
      </p:pic>
      <p:pic>
        <p:nvPicPr>
          <p:cNvPr id="4" name="Picture 2" descr="http://i0.wp.com/www.un.org/sustainabledevelopment/wp-content/uploads/2015/01/491872-e1421862322238.jpg?resize=850%2C45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54" y="3923659"/>
            <a:ext cx="2886832" cy="15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819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384428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Income inequality </a:t>
            </a:r>
            <a:r>
              <a:rPr lang="en-IN" dirty="0">
                <a:latin typeface="Arial Black" panose="020B0A04020102020204" pitchFamily="34" charset="0"/>
              </a:rPr>
              <a:t>▲ </a:t>
            </a:r>
            <a:r>
              <a:rPr lang="en-IN" dirty="0"/>
              <a:t>than 1990</a:t>
            </a:r>
          </a:p>
          <a:p>
            <a:r>
              <a:rPr lang="en-IN" dirty="0"/>
              <a:t>Poorest 20% pop: under-5 death 3x than rich</a:t>
            </a:r>
          </a:p>
          <a:p>
            <a:r>
              <a:rPr lang="en-IN" dirty="0"/>
              <a:t>Rural </a:t>
            </a:r>
            <a:r>
              <a:rPr lang="en-IN" dirty="0" err="1"/>
              <a:t>preg</a:t>
            </a:r>
            <a:r>
              <a:rPr lang="en-IN" dirty="0"/>
              <a:t>. 3x death chances than urban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04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792"/>
            <a:ext cx="5657850" cy="4364831"/>
          </a:xfrm>
          <a:prstGeom prst="rect">
            <a:avLst/>
          </a:prstGeom>
        </p:spPr>
      </p:pic>
      <p:pic>
        <p:nvPicPr>
          <p:cNvPr id="3" name="Picture 4" descr="http://i2.wp.com/www.un.org/sustainabledevelopment/wp-content/uploads/2015/01/14398984212_1795086018_k-e1421862889561.jpg?resize=850%2C44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147" y="3314701"/>
            <a:ext cx="3266225" cy="21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98" y="1107792"/>
            <a:ext cx="1945060" cy="19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0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469410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50% world pop in cities (60%by 2030)</a:t>
            </a:r>
          </a:p>
          <a:p>
            <a:r>
              <a:rPr lang="en-IN" dirty="0"/>
              <a:t>Area 3%; 60% energy; 75% GHG</a:t>
            </a:r>
          </a:p>
          <a:p>
            <a:r>
              <a:rPr lang="en-IN" dirty="0"/>
              <a:t>Water, sewage, health problem</a:t>
            </a:r>
          </a:p>
          <a:p>
            <a:r>
              <a:rPr lang="en-IN" dirty="0"/>
              <a:t>&gt;80 cr in slums</a:t>
            </a:r>
          </a:p>
        </p:txBody>
      </p:sp>
    </p:spTree>
    <p:extLst>
      <p:ext uri="{BB962C8B-B14F-4D97-AF65-F5344CB8AC3E}">
        <p14:creationId xmlns:p14="http://schemas.microsoft.com/office/powerpoint/2010/main" val="1982414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777"/>
            <a:ext cx="5657850" cy="4364831"/>
          </a:xfrm>
          <a:prstGeom prst="rect">
            <a:avLst/>
          </a:prstGeom>
        </p:spPr>
      </p:pic>
      <p:pic>
        <p:nvPicPr>
          <p:cNvPr id="3" name="Picture 2" descr="http://i0.wp.com/www.un.org/sustainabledevelopment/wp-content/uploads/2015/01/kenya-supermarket.jpg?resize=720%2C44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4298" y="3598226"/>
            <a:ext cx="3102938" cy="191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40" y="1156777"/>
            <a:ext cx="2245688" cy="22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34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1/3</a:t>
            </a:r>
            <a:r>
              <a:rPr lang="en-US" baseline="30000" dirty="0"/>
              <a:t>rd</a:t>
            </a:r>
            <a:r>
              <a:rPr lang="en-US" dirty="0"/>
              <a:t> food rotten- poor transport, storage, processing</a:t>
            </a:r>
          </a:p>
          <a:p>
            <a:r>
              <a:rPr lang="en-US" dirty="0"/>
              <a:t>3% water drinkable- 2.5% frozen</a:t>
            </a:r>
          </a:p>
          <a:p>
            <a:r>
              <a:rPr lang="en-US" dirty="0"/>
              <a:t>CO2: 21% household; 30% food</a:t>
            </a:r>
          </a:p>
          <a:p>
            <a:r>
              <a:rPr lang="en-US" dirty="0"/>
              <a:t>2050: 3 planets required to sustain lifestyle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87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480"/>
            <a:ext cx="5657850" cy="4364831"/>
          </a:xfrm>
          <a:prstGeom prst="rect">
            <a:avLst/>
          </a:prstGeom>
        </p:spPr>
      </p:pic>
      <p:pic>
        <p:nvPicPr>
          <p:cNvPr id="3" name="Picture 2" descr="http://i1.wp.com/www.un.org/sustainabledevelopment/wp-content/uploads/2015/01/14399234444_f7a1ca88ac_o-e1421796984995.jpg?resize=766%2C44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63" y="3414204"/>
            <a:ext cx="3142276" cy="20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292" y="1137479"/>
            <a:ext cx="2156217" cy="21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55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972510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1 Degree rise=&gt; agro yield </a:t>
            </a:r>
            <a:r>
              <a:rPr lang="en-IN" dirty="0">
                <a:latin typeface="Arial Black" panose="020B0A04020102020204" pitchFamily="34" charset="0"/>
              </a:rPr>
              <a:t>▼</a:t>
            </a:r>
            <a:r>
              <a:rPr lang="en-IN" dirty="0"/>
              <a:t> by 5%</a:t>
            </a:r>
          </a:p>
          <a:p>
            <a:r>
              <a:rPr lang="en-IN" dirty="0"/>
              <a:t>C02 Emission increased by 50% since 1990</a:t>
            </a:r>
          </a:p>
          <a:p>
            <a:r>
              <a:rPr lang="en-IN" dirty="0"/>
              <a:t>Over 1 mil. </a:t>
            </a:r>
            <a:r>
              <a:rPr lang="en-IN" dirty="0" err="1"/>
              <a:t>Sqkm</a:t>
            </a:r>
            <a:r>
              <a:rPr lang="en-IN" dirty="0"/>
              <a:t> ice loss from Arctic every decade=&gt;sea level rise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467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4" y="0"/>
            <a:ext cx="8005793" cy="71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70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480"/>
            <a:ext cx="5657850" cy="4364831"/>
          </a:xfrm>
          <a:prstGeom prst="rect">
            <a:avLst/>
          </a:prstGeom>
        </p:spPr>
      </p:pic>
      <p:pic>
        <p:nvPicPr>
          <p:cNvPr id="3" name="Picture 2" descr="http://i2.wp.com/www.un.org/sustainabledevelopment/wp-content/uploads/2015/01/shutterstock_61760839-e1421798058123.jpg?resize=850%2C4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539" y="3588213"/>
            <a:ext cx="3266966" cy="191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78" y="1137480"/>
            <a:ext cx="2202976" cy="22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51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028443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97% surface occupy, give livelihood to 3 billion people, 5% of global GDP</a:t>
            </a:r>
          </a:p>
          <a:p>
            <a:r>
              <a:rPr lang="en-IN" dirty="0"/>
              <a:t>Largest source of protein, &gt;200 mil. Employed in fisheries</a:t>
            </a:r>
          </a:p>
          <a:p>
            <a:r>
              <a:rPr lang="en-IN" dirty="0"/>
              <a:t>But subsidies = depletion, habitat loss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9316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480"/>
            <a:ext cx="5657850" cy="4364831"/>
          </a:xfrm>
          <a:prstGeom prst="rect">
            <a:avLst/>
          </a:prstGeom>
        </p:spPr>
      </p:pic>
      <p:pic>
        <p:nvPicPr>
          <p:cNvPr id="3" name="Picture 2" descr="http://i2.wp.com/www.un.org/sustainabledevelopment/wp-content/uploads/2015/01/biodiversity-e1421799797709.jpg?resize=800%2C47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539" y="3219723"/>
            <a:ext cx="3282553" cy="22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66" y="1137479"/>
            <a:ext cx="1973298" cy="197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0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732975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Forest home to 80% terrestrial plant/animal/insects.</a:t>
            </a:r>
          </a:p>
          <a:p>
            <a:r>
              <a:rPr lang="en-IN" dirty="0"/>
              <a:t>80% rural junta depend on medicinal plants from forest, But we know ~1% of forest plant’s medicinal use.</a:t>
            </a:r>
          </a:p>
          <a:p>
            <a:r>
              <a:rPr lang="en-IN" dirty="0"/>
              <a:t>1.5 billion affected by land degradation, </a:t>
            </a:r>
          </a:p>
          <a:p>
            <a:r>
              <a:rPr lang="en-IN" dirty="0"/>
              <a:t>23 ht. land lost per minute by drought &amp; desertification</a:t>
            </a:r>
          </a:p>
        </p:txBody>
      </p:sp>
    </p:spTree>
    <p:extLst>
      <p:ext uri="{BB962C8B-B14F-4D97-AF65-F5344CB8AC3E}">
        <p14:creationId xmlns:p14="http://schemas.microsoft.com/office/powerpoint/2010/main" val="2628888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032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36" y="1192032"/>
            <a:ext cx="2166830" cy="2166830"/>
          </a:xfrm>
          <a:prstGeom prst="rect">
            <a:avLst/>
          </a:prstGeom>
        </p:spPr>
      </p:pic>
      <p:pic>
        <p:nvPicPr>
          <p:cNvPr id="4" name="Picture 6" descr="http://i2.wp.com/www.un.org/sustainabledevelopment/wp-content/uploads/2015/01/6948319846_b0528854b7_h-e1422554339124.jpg?resize=850%2C39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36" y="3417576"/>
            <a:ext cx="3111103" cy="21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580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344524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Judiciary + police most affected by corruption</a:t>
            </a:r>
          </a:p>
          <a:p>
            <a:r>
              <a:rPr lang="en-IN" dirty="0"/>
              <a:t>Corruption = &gt;1 trillion cost to 3</a:t>
            </a:r>
            <a:r>
              <a:rPr lang="en-IN" baseline="30000" dirty="0"/>
              <a:t>rd</a:t>
            </a:r>
            <a:r>
              <a:rPr lang="en-IN" dirty="0"/>
              <a:t> world</a:t>
            </a:r>
          </a:p>
          <a:p>
            <a:r>
              <a:rPr lang="en-IN" dirty="0"/>
              <a:t>50% out of school kids are in conflict areas</a:t>
            </a:r>
          </a:p>
        </p:txBody>
      </p:sp>
      <p:sp>
        <p:nvSpPr>
          <p:cNvPr id="2" name="Left-Up Arrow 1"/>
          <p:cNvSpPr/>
          <p:nvPr/>
        </p:nvSpPr>
        <p:spPr>
          <a:xfrm>
            <a:off x="5143501" y="3421207"/>
            <a:ext cx="1036493" cy="1550843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79395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480"/>
            <a:ext cx="5657850" cy="436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10" y="1137480"/>
            <a:ext cx="2117252" cy="2117252"/>
          </a:xfrm>
          <a:prstGeom prst="rect">
            <a:avLst/>
          </a:prstGeom>
        </p:spPr>
      </p:pic>
      <p:pic>
        <p:nvPicPr>
          <p:cNvPr id="4" name="Picture 2" descr="http://i1.wp.com/www.un.org/sustainabledevelopment/wp-content/uploads/2015/01/partnerships-e1422554039211.jpg?resize=850%2C34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84" y="3363024"/>
            <a:ext cx="3220208" cy="21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20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11957"/>
              </p:ext>
            </p:extLst>
          </p:nvPr>
        </p:nvGraphicFramePr>
        <p:xfrm>
          <a:off x="241697" y="1072754"/>
          <a:ext cx="6296025" cy="4417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26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Development funding increased.</a:t>
            </a:r>
          </a:p>
          <a:p>
            <a:r>
              <a:rPr lang="en-IN" dirty="0"/>
              <a:t>But 30% of youth has internet access</a:t>
            </a:r>
          </a:p>
          <a:p>
            <a:r>
              <a:rPr lang="en-IN" dirty="0"/>
              <a:t>90% of people without internet live in 3</a:t>
            </a:r>
            <a:r>
              <a:rPr lang="en-IN" baseline="30000" dirty="0"/>
              <a:t>rd</a:t>
            </a:r>
            <a:r>
              <a:rPr lang="en-IN" dirty="0"/>
              <a:t> world.</a:t>
            </a:r>
          </a:p>
        </p:txBody>
      </p:sp>
    </p:spTree>
    <p:extLst>
      <p:ext uri="{BB962C8B-B14F-4D97-AF65-F5344CB8AC3E}">
        <p14:creationId xmlns:p14="http://schemas.microsoft.com/office/powerpoint/2010/main" val="2466160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SDG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Positive</a:t>
            </a:r>
          </a:p>
          <a:p>
            <a:r>
              <a:rPr lang="en-US" dirty="0"/>
              <a:t>Negative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0" y="1491324"/>
            <a:ext cx="3657143" cy="36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97" y="1530290"/>
            <a:ext cx="3657143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36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85763" indent="-385763"/>
            <a:r>
              <a:rPr lang="en-US" dirty="0"/>
              <a:t>Harmonized: Growth + env. protection +inclusion </a:t>
            </a:r>
          </a:p>
        </p:txBody>
      </p:sp>
      <p:graphicFrame>
        <p:nvGraphicFramePr>
          <p:cNvPr id="8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725443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84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cdn.americanprogress.org/wp-content/uploads/issues/2012/06/img/rio20_sustainable_onpag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19" y="2883943"/>
            <a:ext cx="2303860" cy="225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Development which meets the needs of current generations without compromising the ability of future generations to meet their own needs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err="1"/>
              <a:t>Brundtland</a:t>
            </a:r>
            <a:r>
              <a:rPr lang="en-IN" dirty="0"/>
              <a:t> commission on World Commission on Environment and Development (1987) gave above definition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u="sng" dirty="0"/>
              <a:t>What is sustainable Development?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SDG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4136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points</a:t>
            </a:r>
          </a:p>
        </p:txBody>
      </p:sp>
      <p:graphicFrame>
        <p:nvGraphicFramePr>
          <p:cNvPr id="6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5477446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9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E10235-05E7-434A-9C9D-6C3C7DDF5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DE10235-05E7-434A-9C9D-6C3C7DDF5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161C4E-BF6D-40BE-9868-1328DA784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E161C4E-BF6D-40BE-9868-1328DA784E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BE299B-DB47-401E-B7B6-EF1A59C8E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8FBE299B-DB47-401E-B7B6-EF1A59C8E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5513BE-4D36-4A0B-8630-066700772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415513BE-4D36-4A0B-8630-0667007727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E1E7E67-91EE-4413-88BA-1BAB299921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8E1E7E67-91EE-4413-88BA-1BAB299921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2CF981-0EE5-47E5-B90C-C90DA6A684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9D2CF981-0EE5-47E5-B90C-C90DA6A684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19" y="3123604"/>
            <a:ext cx="2290763" cy="2290763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Bol-bachchan</a:t>
            </a:r>
            <a:r>
              <a:rPr lang="en-US" dirty="0"/>
              <a:t> about helping small island nations</a:t>
            </a:r>
          </a:p>
          <a:p>
            <a:r>
              <a:rPr lang="en-US" dirty="0"/>
              <a:t>But ocean water rise =&gt; climate refugees=&gt; who will accommodate when Syrian refugees denied safe entry in EU</a:t>
            </a:r>
          </a:p>
          <a:p>
            <a:r>
              <a:rPr lang="en-US" dirty="0"/>
              <a:t>Means of implementation ($$) missing. World needs ~5 Trillion $$ each year- Richer nations have to bear more.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World not doing enough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SDG-Criticism</a:t>
            </a:r>
          </a:p>
        </p:txBody>
      </p:sp>
    </p:spTree>
    <p:extLst>
      <p:ext uri="{BB962C8B-B14F-4D97-AF65-F5344CB8AC3E}">
        <p14:creationId xmlns:p14="http://schemas.microsoft.com/office/powerpoint/2010/main" val="2738368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19" y="3211711"/>
            <a:ext cx="2290763" cy="2114550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Too many goals (17) &amp; Targets (169) </a:t>
            </a:r>
          </a:p>
          <a:p>
            <a:r>
              <a:rPr lang="en-US" dirty="0"/>
              <a:t>Difficult to monitor, report, hold Government accountable </a:t>
            </a:r>
          </a:p>
          <a:p>
            <a:r>
              <a:rPr lang="en-US" dirty="0">
                <a:solidFill>
                  <a:srgbClr val="FF0000"/>
                </a:solidFill>
              </a:rPr>
              <a:t>Data inconsistency</a:t>
            </a:r>
            <a:r>
              <a:rPr lang="en-US" dirty="0"/>
              <a:t>: India- # of </a:t>
            </a:r>
            <a:r>
              <a:rPr lang="en-US" dirty="0" err="1"/>
              <a:t>poors</a:t>
            </a:r>
            <a:r>
              <a:rPr lang="en-US" dirty="0"/>
              <a:t>, illiterate, unorganized workers differ in SECC vs. NSSO)</a:t>
            </a:r>
          </a:p>
          <a:p>
            <a:r>
              <a:rPr lang="en-US" dirty="0">
                <a:solidFill>
                  <a:srgbClr val="FF0000"/>
                </a:solidFill>
              </a:rPr>
              <a:t>DATA deficit:</a:t>
            </a:r>
            <a:r>
              <a:rPr lang="en-US" dirty="0"/>
              <a:t> 12</a:t>
            </a:r>
            <a:r>
              <a:rPr lang="en-US" baseline="30000" dirty="0"/>
              <a:t>th</a:t>
            </a:r>
            <a:r>
              <a:rPr lang="en-US" dirty="0"/>
              <a:t> FYP had 25 indicators but data unavailable, then how to cover 169? (</a:t>
            </a:r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Ayog</a:t>
            </a:r>
            <a:r>
              <a:rPr lang="en-US" dirty="0"/>
              <a:t> CEO </a:t>
            </a:r>
            <a:r>
              <a:rPr lang="en-US" dirty="0" err="1"/>
              <a:t>Sindhushree</a:t>
            </a:r>
            <a:r>
              <a:rPr lang="en-US" dirty="0"/>
              <a:t> </a:t>
            </a:r>
            <a:r>
              <a:rPr lang="en-US" dirty="0" err="1"/>
              <a:t>Khullar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Data Fudging / manipulation:</a:t>
            </a:r>
            <a:r>
              <a:rPr lang="en-US" dirty="0"/>
              <a:t> official </a:t>
            </a:r>
            <a:r>
              <a:rPr lang="en-US" dirty="0" err="1"/>
              <a:t>stat.say</a:t>
            </a:r>
            <a:r>
              <a:rPr lang="en-US" dirty="0"/>
              <a:t> India close to meet MDG targets on IMR/MMR, Lancelet says otherwise.</a:t>
            </a:r>
          </a:p>
          <a:p>
            <a:r>
              <a:rPr lang="en-US" dirty="0">
                <a:solidFill>
                  <a:srgbClr val="00B050"/>
                </a:solidFill>
              </a:rPr>
              <a:t>Counter</a:t>
            </a:r>
            <a:r>
              <a:rPr lang="en-US" dirty="0"/>
              <a:t>: UN Statistical Commission will finalize, chief statisticians meeting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monitoring &amp; accountability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Criticism</a:t>
            </a:r>
          </a:p>
        </p:txBody>
      </p:sp>
    </p:spTree>
    <p:extLst>
      <p:ext uri="{BB962C8B-B14F-4D97-AF65-F5344CB8AC3E}">
        <p14:creationId xmlns:p14="http://schemas.microsoft.com/office/powerpoint/2010/main" val="2429679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19" y="3327898"/>
            <a:ext cx="2290763" cy="1882176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Political exclusion: urban poor, migrants, hawkers, unorganized workers.</a:t>
            </a:r>
          </a:p>
          <a:p>
            <a:r>
              <a:rPr lang="en-US" dirty="0"/>
              <a:t>ill-planned priority: Focused Family planning=&gt; MMR, IMR high.</a:t>
            </a:r>
          </a:p>
          <a:p>
            <a:r>
              <a:rPr lang="en-US" dirty="0"/>
              <a:t>Ignored the Cognitive tax and social tax aspect of poverty.</a:t>
            </a:r>
          </a:p>
          <a:p>
            <a:r>
              <a:rPr lang="en-US" dirty="0"/>
              <a:t>Subsidies: Leakage, Distortion, error in beneficiary selection.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“Schemes” need revamp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48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0" y="3388460"/>
            <a:ext cx="2277385" cy="1552418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India couldn’t even achieve all MDG due to resource shortage</a:t>
            </a:r>
          </a:p>
          <a:p>
            <a:r>
              <a:rPr lang="en-US" dirty="0"/>
              <a:t>External aid + CSR + tax = 5% of total money required for SDG in India</a:t>
            </a:r>
          </a:p>
          <a:p>
            <a:r>
              <a:rPr lang="en-US" dirty="0"/>
              <a:t>Must improve tax: GDP ratio (17% right now), implement GST, stop black money, corruption, subsidy leakage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India’s financial capacity to meet SDG?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Criticism</a:t>
            </a:r>
          </a:p>
        </p:txBody>
      </p:sp>
    </p:spTree>
    <p:extLst>
      <p:ext uri="{BB962C8B-B14F-4D97-AF65-F5344CB8AC3E}">
        <p14:creationId xmlns:p14="http://schemas.microsoft.com/office/powerpoint/2010/main" val="3889988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19" y="3091789"/>
            <a:ext cx="2290763" cy="2354395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Technical “Standard operating procedure” missing</a:t>
            </a:r>
          </a:p>
          <a:p>
            <a:r>
              <a:rPr lang="en-US" dirty="0"/>
              <a:t>Funding guidelines missing.</a:t>
            </a:r>
          </a:p>
          <a:p>
            <a:r>
              <a:rPr lang="en-US" dirty="0"/>
              <a:t>Mere spelling out truism &amp; platitude (obvious truth). </a:t>
            </a:r>
          </a:p>
          <a:p>
            <a:r>
              <a:rPr lang="en-US" dirty="0"/>
              <a:t>“Hope”=&gt; Disenchant.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  <a:br>
              <a:rPr lang="en-US" dirty="0"/>
            </a:br>
            <a:r>
              <a:rPr lang="en-US" dirty="0"/>
              <a:t>Criticism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SDG</a:t>
            </a:r>
          </a:p>
        </p:txBody>
      </p:sp>
    </p:spTree>
    <p:extLst>
      <p:ext uri="{BB962C8B-B14F-4D97-AF65-F5344CB8AC3E}">
        <p14:creationId xmlns:p14="http://schemas.microsoft.com/office/powerpoint/2010/main" val="756475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-74644" y="914400"/>
          <a:ext cx="9218644" cy="5635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BES166=&gt; HRD: Today’s Topics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54" y="842360"/>
            <a:ext cx="923502" cy="923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45" y="795523"/>
            <a:ext cx="923502" cy="923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82" y="3625969"/>
            <a:ext cx="923502" cy="923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73" y="3579132"/>
            <a:ext cx="923502" cy="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E2B284-BAC0-4D0C-B7F2-580854EDB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9E2B284-BAC0-4D0C-B7F2-580854EDBC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A4FA85-BE4F-411E-9B74-BD7A5F6699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C0A4FA85-BE4F-411E-9B74-BD7A5F6699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65C5CE-6045-4EB6-91C1-3E9FFE8D7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465C5CE-6045-4EB6-91C1-3E9FFE8D79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D07FCD-8A20-410C-A5B7-3708BAA5E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8D07FCD-8A20-410C-A5B7-3708BAA5E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699845-A71D-44D2-B519-A9D5F66B4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1699845-A71D-44D2-B519-A9D5F66B48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C544EF-9D0D-4227-9A21-0BCF5E916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3DC544EF-9D0D-4227-9A21-0BCF5E916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FE66F1-725B-41EF-9C98-511A8EB67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83FE66F1-725B-41EF-9C98-511A8EB67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0C63D5-A3CC-40B5-AF50-CCFB25C70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EB0C63D5-A3CC-40B5-AF50-CCFB25C702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4684" y="2736202"/>
            <a:ext cx="2719316" cy="4121798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4782" y="93848"/>
          <a:ext cx="8458276" cy="676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Theory +Economic Survey Vol.2 + Vol.1 + Budget 2016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54" y="2441508"/>
            <a:ext cx="923502" cy="923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54" y="842360"/>
            <a:ext cx="923502" cy="923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539" y="842360"/>
            <a:ext cx="923502" cy="923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98" y="2552422"/>
            <a:ext cx="923502" cy="923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98" y="3934300"/>
            <a:ext cx="923502" cy="9235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142" y="3934300"/>
            <a:ext cx="923502" cy="923502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53156920"/>
              </p:ext>
            </p:extLst>
          </p:nvPr>
        </p:nvGraphicFramePr>
        <p:xfrm>
          <a:off x="224359" y="4404056"/>
          <a:ext cx="8836513" cy="3592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5574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24E886-E096-4DFE-93A5-C7F0E2830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B624E886-E096-4DFE-93A5-C7F0E28300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EFBB8E-1B26-4079-946A-8C034ABE94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0AEFBB8E-1B26-4079-946A-8C034ABE94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12E786-5D8B-4302-B0C6-0E1700257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DE12E786-5D8B-4302-B0C6-0E1700257B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C47B20-3F8F-45C3-8D48-86143F93E1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ABC47B20-3F8F-45C3-8D48-86143F93E1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8F45AFC-E33F-44CC-88B0-D50EE6223F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38F45AFC-E33F-44CC-88B0-D50EE6223F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5AB0A41-CA64-4EB7-A752-70BD07435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65AB0A41-CA64-4EB7-A752-70BD07435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" y="1089753"/>
            <a:ext cx="8976552" cy="40374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17 SDG Goals | 169 Targets- from 1</a:t>
            </a:r>
            <a:r>
              <a:rPr lang="en-US" baseline="30000" dirty="0"/>
              <a:t>st</a:t>
            </a:r>
            <a:r>
              <a:rPr lang="en-US" dirty="0"/>
              <a:t> Jan’16-2030</a:t>
            </a:r>
          </a:p>
        </p:txBody>
      </p:sp>
    </p:spTree>
    <p:extLst>
      <p:ext uri="{BB962C8B-B14F-4D97-AF65-F5344CB8AC3E}">
        <p14:creationId xmlns:p14="http://schemas.microsoft.com/office/powerpoint/2010/main" val="371939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9060"/>
              </p:ext>
            </p:extLst>
          </p:nvPr>
        </p:nvGraphicFramePr>
        <p:xfrm>
          <a:off x="217713" y="1132114"/>
          <a:ext cx="8752115" cy="50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 SDG=Roti-city-bi-pa-</a:t>
            </a:r>
            <a:r>
              <a:rPr lang="en-US" dirty="0" err="1"/>
              <a:t>sa</a:t>
            </a:r>
            <a:r>
              <a:rPr lang="en-US" dirty="0"/>
              <a:t>-(p6)</a:t>
            </a:r>
          </a:p>
        </p:txBody>
      </p:sp>
    </p:spTree>
    <p:extLst>
      <p:ext uri="{BB962C8B-B14F-4D97-AF65-F5344CB8AC3E}">
        <p14:creationId xmlns:p14="http://schemas.microsoft.com/office/powerpoint/2010/main" val="317977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8DBB5E-76E3-43E3-B72B-7836B7858A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08DBB5E-76E3-43E3-B72B-7836B7858A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5300E7-363D-4E11-A1CD-2E3125BD5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25300E7-363D-4E11-A1CD-2E3125BD52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34BD4C-D1CE-45CF-8D4D-72BE5AC77B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434BD4C-D1CE-45CF-8D4D-72BE5AC77B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8C1E66-D184-4E6E-8358-E721E21B4F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2F8C1E66-D184-4E6E-8358-E721E21B4F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A00D51-C4BE-4FF2-BF9D-55B1F8E33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BA00D51-C4BE-4FF2-BF9D-55B1F8E334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9C8298-9F8A-49F4-8697-F6896FC70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9B9C8298-9F8A-49F4-8697-F6896FC70C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50E3C0-E516-4027-A5DB-A3DC21E1D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7050E3C0-E516-4027-A5DB-A3DC21E1D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4E01CE-307F-46D2-B00D-CDFEE3406A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404E01CE-307F-46D2-B00D-CDFEE3406A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B5CF69-0553-401C-867C-F6F8AC2A8A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30B5CF69-0553-401C-867C-F6F8AC2A8A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B5D267-F3C2-4F2F-B07B-44C9DC5DD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46B5D267-F3C2-4F2F-B07B-44C9DC5DD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DE8332-88E2-4452-BB23-A94D53340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6FDE8332-88E2-4452-BB23-A94D533406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8B2EBE-A7C8-4BB3-A340-B547F0BAB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0C8B2EBE-A7C8-4BB3-A340-B547F0BAB8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281157"/>
              </p:ext>
            </p:extLst>
          </p:nvPr>
        </p:nvGraphicFramePr>
        <p:xfrm>
          <a:off x="628650" y="1496291"/>
          <a:ext cx="7871114" cy="2667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 SDG=roti-city-bi-pa-</a:t>
            </a:r>
            <a:r>
              <a:rPr lang="en-US" dirty="0" err="1"/>
              <a:t>sa</a:t>
            </a:r>
            <a:r>
              <a:rPr lang="en-US" dirty="0"/>
              <a:t>-(</a:t>
            </a:r>
            <a:r>
              <a:rPr lang="en-US" dirty="0">
                <a:solidFill>
                  <a:srgbClr val="FF0000"/>
                </a:solidFill>
              </a:rPr>
              <a:t>p6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16" y="3968408"/>
            <a:ext cx="2216604" cy="1710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44" y="3960809"/>
            <a:ext cx="2216606" cy="1710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" y="3960809"/>
            <a:ext cx="2216603" cy="171003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384222" y="3731078"/>
            <a:ext cx="3151415" cy="293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686549" y="3731078"/>
            <a:ext cx="934809" cy="237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167615" y="3698987"/>
            <a:ext cx="4814889" cy="326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p Arrow Callout 19"/>
          <p:cNvSpPr/>
          <p:nvPr/>
        </p:nvSpPr>
        <p:spPr>
          <a:xfrm>
            <a:off x="6982503" y="3698987"/>
            <a:ext cx="1988005" cy="1979453"/>
          </a:xfrm>
          <a:prstGeom prst="upArrowCallout">
            <a:avLst>
              <a:gd name="adj1" fmla="val 25000"/>
              <a:gd name="adj2" fmla="val 25000"/>
              <a:gd name="adj3" fmla="val 24588"/>
              <a:gd name="adj4" fmla="val 7541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Franklin Gothic Medium Cond" panose="020B0606030402020204" pitchFamily="34" charset="0"/>
              </a:rPr>
              <a:t>Kucch</a:t>
            </a:r>
            <a:endParaRPr lang="en-US" sz="24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Ling </a:t>
            </a:r>
            <a:r>
              <a:rPr lang="en-US" sz="2400" dirty="0" err="1">
                <a:latin typeface="Franklin Gothic Medium Cond" panose="020B0606030402020204" pitchFamily="34" charset="0"/>
              </a:rPr>
              <a:t>gareeb</a:t>
            </a:r>
            <a:endParaRPr lang="en-US" sz="24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Log </a:t>
            </a:r>
            <a:r>
              <a:rPr lang="en-US" sz="2400" dirty="0" err="1">
                <a:latin typeface="Franklin Gothic Medium Cond" panose="020B0606030402020204" pitchFamily="34" charset="0"/>
              </a:rPr>
              <a:t>gareeb</a:t>
            </a:r>
            <a:endParaRPr lang="en-US" sz="24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Desh </a:t>
            </a:r>
            <a:r>
              <a:rPr lang="en-US" sz="2400" dirty="0" err="1">
                <a:latin typeface="Franklin Gothic Medium Cond" panose="020B0606030402020204" pitchFamily="34" charset="0"/>
              </a:rPr>
              <a:t>gareeb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07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24A6B0-A728-4566-97DE-F8297AF3E7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D24A6B0-A728-4566-97DE-F8297AF3E7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219C-D09B-4DAE-917C-7C354BA0C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6DE219C-D09B-4DAE-917C-7C354BA0C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456C45-7811-4276-9D31-B701296C7B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0456C45-7811-4276-9D31-B701296C7B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705E29-6157-4CDD-B280-FDBCE4108B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F705E29-6157-4CDD-B280-FDBCE4108B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302084-3E32-48AE-A09B-ED3C83DA2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7302084-3E32-48AE-A09B-ED3C83DA2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4F1E8-45F0-4F18-972C-1E0FC7B48A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2D44F1E8-45F0-4F18-972C-1E0FC7B48A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60340"/>
              </p:ext>
            </p:extLst>
          </p:nvPr>
        </p:nvGraphicFramePr>
        <p:xfrm>
          <a:off x="628650" y="1543050"/>
          <a:ext cx="7886700" cy="2653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 SDG=Roti-city-bi-pa-</a:t>
            </a:r>
            <a:r>
              <a:rPr lang="en-US" dirty="0" err="1"/>
              <a:t>sa</a:t>
            </a:r>
            <a:r>
              <a:rPr lang="en-US" dirty="0"/>
              <a:t>-(p6)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0" y="4107285"/>
            <a:ext cx="2411878" cy="1860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021" y="4091023"/>
            <a:ext cx="2432958" cy="187694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588078" y="3649435"/>
            <a:ext cx="1036865" cy="4578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592036" y="3667318"/>
            <a:ext cx="996042" cy="4126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Callout 14"/>
          <p:cNvSpPr/>
          <p:nvPr/>
        </p:nvSpPr>
        <p:spPr>
          <a:xfrm>
            <a:off x="5216979" y="4343693"/>
            <a:ext cx="2800350" cy="13716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013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Harming environment </a:t>
            </a:r>
          </a:p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1.@Sea </a:t>
            </a:r>
          </a:p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2.@Land</a:t>
            </a:r>
          </a:p>
        </p:txBody>
      </p:sp>
    </p:spTree>
    <p:extLst>
      <p:ext uri="{BB962C8B-B14F-4D97-AF65-F5344CB8AC3E}">
        <p14:creationId xmlns:p14="http://schemas.microsoft.com/office/powerpoint/2010/main" val="142306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5" grpId="0" animBg="1"/>
    </p:bldLst>
  </p:timing>
</p:sld>
</file>

<file path=ppt/theme/theme1.xml><?xml version="1.0" encoding="utf-8"?>
<a:theme xmlns:a="http://schemas.openxmlformats.org/drawingml/2006/main" name="BRIJ_4_3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_4_3" id="{26C227C6-81A2-429E-9440-6FF41A718CBE}" vid="{5EBBA0B2-39A4-4093-B826-9E91A065444C}"/>
    </a:ext>
  </a:extLst>
</a:theme>
</file>

<file path=ppt/theme/theme2.xml><?xml version="1.0" encoding="utf-8"?>
<a:theme xmlns:a="http://schemas.openxmlformats.org/drawingml/2006/main" name="1_BRIJ_4_3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_4_3" id="{26C227C6-81A2-429E-9440-6FF41A718CBE}" vid="{5EBBA0B2-39A4-4093-B826-9E91A065444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BRIJ_4_3</Template>
  <TotalTime>1531</TotalTime>
  <Words>2534</Words>
  <Application>Microsoft Office PowerPoint</Application>
  <PresentationFormat>On-screen Show (4:3)</PresentationFormat>
  <Paragraphs>452</Paragraphs>
  <Slides>57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Arial</vt:lpstr>
      <vt:lpstr>Arial Black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BRIJ_4_3</vt:lpstr>
      <vt:lpstr>1_BRIJ_4_3</vt:lpstr>
      <vt:lpstr>MDG and SDG</vt:lpstr>
      <vt:lpstr>MDG vs SDG</vt:lpstr>
      <vt:lpstr>Millennium Development goals (MDG)</vt:lpstr>
      <vt:lpstr>PowerPoint Presentation</vt:lpstr>
      <vt:lpstr>What is sustainable Development?</vt:lpstr>
      <vt:lpstr>17 SDG Goals | 169 Targets- from 1st Jan’16-2030</vt:lpstr>
      <vt:lpstr>17 SDG=Roti-city-bi-pa-sa-(p6)</vt:lpstr>
      <vt:lpstr>17 SDG=roti-city-bi-pa-sa-(p6)</vt:lpstr>
      <vt:lpstr>17 SDG=Roti-city-bi-pa-sa-(p6)</vt:lpstr>
      <vt:lpstr>Survey</vt:lpstr>
      <vt:lpstr>SDG</vt:lpstr>
      <vt:lpstr>SDG SLIDES AFTER THIS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SDG</vt:lpstr>
      <vt:lpstr>Harmonized: Growth + env. protection +inclusion </vt:lpstr>
      <vt:lpstr>Positive points</vt:lpstr>
      <vt:lpstr>1st World not doing enough</vt:lpstr>
      <vt:lpstr>Target monitoring &amp; accountability</vt:lpstr>
      <vt:lpstr>Indian “Schemes” need revamp</vt:lpstr>
      <vt:lpstr>India’s financial capacity to meet SDG?</vt:lpstr>
      <vt:lpstr>Overall Criticism</vt:lpstr>
      <vt:lpstr>BES166=&gt; HRD: Today’s Topics</vt:lpstr>
      <vt:lpstr>Theory +Economic Survey Vol.2 + Vol.1 + Budget 2016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SDG-MDG</dc:title>
  <dc:creator>Mrunal Patel</dc:creator>
  <cp:lastModifiedBy>Mrunal Pate</cp:lastModifiedBy>
  <cp:revision>562</cp:revision>
  <dcterms:created xsi:type="dcterms:W3CDTF">2015-11-10T13:47:23Z</dcterms:created>
  <dcterms:modified xsi:type="dcterms:W3CDTF">2017-06-10T19:14:02Z</dcterms:modified>
</cp:coreProperties>
</file>